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
  </p:notesMasterIdLst>
  <p:sldIdLst>
    <p:sldId id="271" r:id="rId5"/>
    <p:sldId id="273" r:id="rId6"/>
  </p:sldIdLst>
  <p:sldSz cx="7772400" cy="10058400"/>
  <p:notesSz cx="6858000" cy="9144000"/>
  <p:custDataLst>
    <p:tags r:id="rId8"/>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pos="288">
          <p15:clr>
            <a:srgbClr val="A4A3A4"/>
          </p15:clr>
        </p15:guide>
        <p15:guide id="2" orient="horz" pos="528">
          <p15:clr>
            <a:srgbClr val="A4A3A4"/>
          </p15:clr>
        </p15:guide>
        <p15:guide id="3" pos="4608">
          <p15:clr>
            <a:srgbClr val="A4A3A4"/>
          </p15:clr>
        </p15:guide>
        <p15:guide id="4" pos="624">
          <p15:clr>
            <a:srgbClr val="A4A3A4"/>
          </p15:clr>
        </p15:guide>
        <p15:guide id="5" pos="4272">
          <p15:clr>
            <a:srgbClr val="A4A3A4"/>
          </p15:clr>
        </p15:guide>
        <p15:guide id="6" pos="792">
          <p15:clr>
            <a:srgbClr val="A4A3A4"/>
          </p15:clr>
        </p15:guide>
        <p15:guide id="7" pos="1128">
          <p15:clr>
            <a:srgbClr val="A4A3A4"/>
          </p15:clr>
        </p15:guide>
        <p15:guide id="8" pos="4128">
          <p15:clr>
            <a:srgbClr val="A4A3A4"/>
          </p15:clr>
        </p15:guide>
        <p15:guide id="9" pos="3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0F2186-F6BE-179B-3E1E-8CDABFC7A6AD}" name="Brett Schindler" initials="BS" userId="S::brett.schindler@merkle.com::f035a0f5-57ce-4ad3-8cdb-bf4682a0cca4" providerId="AD"/>
  <p188:author id="{D0D9CC8C-6FF4-57F8-1148-51BA1037213B}" name="Lovin, Melissa" initials="LM" userId="S::melissa.lovin@metlife.com::b386df19-bfd6-4e62-91f6-8b365b78a94d" providerId="AD"/>
  <p188:author id="{4E552DC6-3F77-D963-4967-212E71A3F9E4}" name="Kanwar, Jaimie" initials="KJ" userId="S::jaimiek.wood@metlife.com::e7298656-9ee3-4bbb-96d4-702d6b28470f" providerId="AD"/>
  <p188:author id="{A7EF16DA-FC08-DC0A-3D48-3F84FF124B0C}" name="Lauren McClusick" initials="LM" userId="S::lmcclusick@merkleinc.com::f6c313a3-8cd0-4f95-9d41-3f4bfc041312" providerId="AD"/>
  <p188:author id="{6AA9A3E3-047F-1EF9-89A1-DDF202A2B21D}" name="Stephanie O'Brien" initials="SO" userId="S::stephanie.obrien@merkle.com::ad7a391b-d1c7-4366-83f7-02b366d027a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ynn Butler Bradford" initials="" lastIdx="39" clrIdx="0"/>
  <p:cmAuthor id="1" name="Melva Claiborne" initials="" lastIdx="2" clrIdx="1"/>
  <p:cmAuthor id="2" name="Jeannette Bordeau" initials="" lastIdx="12" clrIdx="2"/>
  <p:cmAuthor id="3" name="Vicki White" initials="" lastIdx="2" clrIdx="3"/>
  <p:cmAuthor id="4" name="Maier, Stephen" initials="" lastIdx="1" clrIdx="4"/>
  <p:cmAuthor id="5" name="Kientzler, Tom" initials="" lastIdx="2" clrIdx="5"/>
  <p:cmAuthor id="6" name="Rebane, Kai" initials=""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DA"/>
    <a:srgbClr val="E6E6E6"/>
    <a:srgbClr val="029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ADDC5-3B13-4AA9-A08C-5FB676D821A3}" v="3" dt="2025-01-03T18:36:03.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80" autoAdjust="0"/>
    <p:restoredTop sz="93061"/>
  </p:normalViewPr>
  <p:slideViewPr>
    <p:cSldViewPr snapToGrid="0">
      <p:cViewPr varScale="1">
        <p:scale>
          <a:sx n="59" d="100"/>
          <a:sy n="59" d="100"/>
        </p:scale>
        <p:origin x="324" y="84"/>
      </p:cViewPr>
      <p:guideLst>
        <p:guide pos="288"/>
        <p:guide orient="horz" pos="528"/>
        <p:guide pos="4608"/>
        <p:guide pos="624"/>
        <p:guide pos="4272"/>
        <p:guide pos="792"/>
        <p:guide pos="1128"/>
        <p:guide pos="4128"/>
        <p:guide pos="37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war, Jaimie" userId="e7298656-9ee3-4bbb-96d4-702d6b28470f" providerId="ADAL" clId="{579A0091-65FD-4907-8FB7-4991B6D69638}"/>
    <pc:docChg chg="undo custSel modSld">
      <pc:chgData name="Kanwar, Jaimie" userId="e7298656-9ee3-4bbb-96d4-702d6b28470f" providerId="ADAL" clId="{579A0091-65FD-4907-8FB7-4991B6D69638}" dt="2024-04-30T18:24:38.150" v="129"/>
      <pc:docMkLst>
        <pc:docMk/>
      </pc:docMkLst>
      <pc:sldChg chg="modSp mod addCm modCm">
        <pc:chgData name="Kanwar, Jaimie" userId="e7298656-9ee3-4bbb-96d4-702d6b28470f" providerId="ADAL" clId="{579A0091-65FD-4907-8FB7-4991B6D69638}" dt="2024-04-30T18:19:08.814" v="68"/>
        <pc:sldMkLst>
          <pc:docMk/>
          <pc:sldMk cId="0" sldId="271"/>
        </pc:sldMkLst>
        <pc:spChg chg="mod">
          <ac:chgData name="Kanwar, Jaimie" userId="e7298656-9ee3-4bbb-96d4-702d6b28470f" providerId="ADAL" clId="{579A0091-65FD-4907-8FB7-4991B6D69638}" dt="2024-04-30T18:18:54.903" v="67" actId="20577"/>
          <ac:spMkLst>
            <pc:docMk/>
            <pc:sldMk cId="0" sldId="271"/>
            <ac:spMk id="3083" creationId="{9BDAA992-CD3E-28A4-F5D1-0F4515847BEC}"/>
          </ac:spMkLst>
        </pc:spChg>
        <pc:spChg chg="mod">
          <ac:chgData name="Kanwar, Jaimie" userId="e7298656-9ee3-4bbb-96d4-702d6b28470f" providerId="ADAL" clId="{579A0091-65FD-4907-8FB7-4991B6D69638}" dt="2024-04-30T18:15:34.001" v="11" actId="20577"/>
          <ac:spMkLst>
            <pc:docMk/>
            <pc:sldMk cId="0" sldId="271"/>
            <ac:spMk id="3084" creationId="{F0CB25A7-E597-79FE-6D81-1D7DE6919D29}"/>
          </ac:spMkLst>
        </pc:spChg>
        <pc:spChg chg="mod">
          <ac:chgData name="Kanwar, Jaimie" userId="e7298656-9ee3-4bbb-96d4-702d6b28470f" providerId="ADAL" clId="{579A0091-65FD-4907-8FB7-4991B6D69638}" dt="2024-04-30T18:17:27.059" v="31" actId="20577"/>
          <ac:spMkLst>
            <pc:docMk/>
            <pc:sldMk cId="0" sldId="271"/>
            <ac:spMk id="4110" creationId="{A00534EA-74CD-221E-D4EB-AEDB67BDFB16}"/>
          </ac:spMkLst>
        </pc:spChg>
        <pc:extLst>
          <p:ext xmlns:p="http://schemas.openxmlformats.org/presentationml/2006/main" uri="{D6D511B9-2390-475A-947B-AFAB55BFBCF1}">
            <pc226:cmChg xmlns:pc226="http://schemas.microsoft.com/office/powerpoint/2022/06/main/command" chg="add mod">
              <pc226:chgData name="Kanwar, Jaimie" userId="e7298656-9ee3-4bbb-96d4-702d6b28470f" providerId="ADAL" clId="{579A0091-65FD-4907-8FB7-4991B6D69638}" dt="2024-04-30T18:15:34.001" v="11" actId="20577"/>
              <pc2:cmMkLst xmlns:pc2="http://schemas.microsoft.com/office/powerpoint/2019/9/main/command">
                <pc:docMk/>
                <pc:sldMk cId="0" sldId="271"/>
                <pc2:cmMk id="{1A51A04B-0DA4-4CE2-801A-321B3547E385}"/>
              </pc2:cmMkLst>
            </pc226:cmChg>
            <pc226:cmChg xmlns:pc226="http://schemas.microsoft.com/office/powerpoint/2022/06/main/command" chg="add mod">
              <pc226:chgData name="Kanwar, Jaimie" userId="e7298656-9ee3-4bbb-96d4-702d6b28470f" providerId="ADAL" clId="{579A0091-65FD-4907-8FB7-4991B6D69638}" dt="2024-04-30T18:15:34.001" v="11" actId="20577"/>
              <pc2:cmMkLst xmlns:pc2="http://schemas.microsoft.com/office/powerpoint/2019/9/main/command">
                <pc:docMk/>
                <pc:sldMk cId="0" sldId="271"/>
                <pc2:cmMk id="{A9ABC769-E681-422D-B3EA-413F325095EB}"/>
              </pc2:cmMkLst>
            </pc226:cmChg>
            <pc226:cmChg xmlns:pc226="http://schemas.microsoft.com/office/powerpoint/2022/06/main/command" chg="add">
              <pc226:chgData name="Kanwar, Jaimie" userId="e7298656-9ee3-4bbb-96d4-702d6b28470f" providerId="ADAL" clId="{579A0091-65FD-4907-8FB7-4991B6D69638}" dt="2024-04-30T18:19:08.814" v="68"/>
              <pc2:cmMkLst xmlns:pc2="http://schemas.microsoft.com/office/powerpoint/2019/9/main/command">
                <pc:docMk/>
                <pc:sldMk cId="0" sldId="271"/>
                <pc2:cmMk id="{5A0AE984-C72B-42E7-B579-57999E159AF6}"/>
              </pc2:cmMkLst>
            </pc226:cmChg>
            <pc226:cmChg xmlns:pc226="http://schemas.microsoft.com/office/powerpoint/2022/06/main/command" chg="add mod">
              <pc226:chgData name="Kanwar, Jaimie" userId="e7298656-9ee3-4bbb-96d4-702d6b28470f" providerId="ADAL" clId="{579A0091-65FD-4907-8FB7-4991B6D69638}" dt="2024-04-30T18:17:27.059" v="31" actId="20577"/>
              <pc2:cmMkLst xmlns:pc2="http://schemas.microsoft.com/office/powerpoint/2019/9/main/command">
                <pc:docMk/>
                <pc:sldMk cId="0" sldId="271"/>
                <pc2:cmMk id="{97FFB8AB-9EB8-4C4B-800F-94BDC28DC873}"/>
              </pc2:cmMkLst>
            </pc226:cmChg>
            <pc226:cmChg xmlns:pc226="http://schemas.microsoft.com/office/powerpoint/2022/06/main/command" chg="add mod">
              <pc226:chgData name="Kanwar, Jaimie" userId="e7298656-9ee3-4bbb-96d4-702d6b28470f" providerId="ADAL" clId="{579A0091-65FD-4907-8FB7-4991B6D69638}" dt="2024-04-30T18:18:54.903" v="67" actId="20577"/>
              <pc2:cmMkLst xmlns:pc2="http://schemas.microsoft.com/office/powerpoint/2019/9/main/command">
                <pc:docMk/>
                <pc:sldMk cId="0" sldId="271"/>
                <pc2:cmMk id="{E4660BAE-C73C-43D0-904C-F5D82EC03E53}"/>
              </pc2:cmMkLst>
            </pc226:cmChg>
            <pc226:cmChg xmlns:pc226="http://schemas.microsoft.com/office/powerpoint/2022/06/main/command" chg="add mod">
              <pc226:chgData name="Kanwar, Jaimie" userId="e7298656-9ee3-4bbb-96d4-702d6b28470f" providerId="ADAL" clId="{579A0091-65FD-4907-8FB7-4991B6D69638}" dt="2024-04-30T18:17:27.059" v="31" actId="20577"/>
              <pc2:cmMkLst xmlns:pc2="http://schemas.microsoft.com/office/powerpoint/2019/9/main/command">
                <pc:docMk/>
                <pc:sldMk cId="0" sldId="271"/>
                <pc2:cmMk id="{31787CCE-7AF1-4EB1-B1AB-11DBC16BB064}"/>
              </pc2:cmMkLst>
            </pc226:cmChg>
            <pc226:cmChg xmlns:pc226="http://schemas.microsoft.com/office/powerpoint/2022/06/main/command" chg="add mod">
              <pc226:chgData name="Kanwar, Jaimie" userId="e7298656-9ee3-4bbb-96d4-702d6b28470f" providerId="ADAL" clId="{579A0091-65FD-4907-8FB7-4991B6D69638}" dt="2024-04-30T18:17:27.059" v="31" actId="20577"/>
              <pc2:cmMkLst xmlns:pc2="http://schemas.microsoft.com/office/powerpoint/2019/9/main/command">
                <pc:docMk/>
                <pc:sldMk cId="0" sldId="271"/>
                <pc2:cmMk id="{BEDEF5F2-6AFE-49E8-9953-E4CF7B38F3A2}"/>
              </pc2:cmMkLst>
            </pc226:cmChg>
            <pc226:cmChg xmlns:pc226="http://schemas.microsoft.com/office/powerpoint/2022/06/main/command" chg="add mod">
              <pc226:chgData name="Kanwar, Jaimie" userId="e7298656-9ee3-4bbb-96d4-702d6b28470f" providerId="ADAL" clId="{579A0091-65FD-4907-8FB7-4991B6D69638}" dt="2024-04-30T18:18:54.903" v="67" actId="20577"/>
              <pc2:cmMkLst xmlns:pc2="http://schemas.microsoft.com/office/powerpoint/2019/9/main/command">
                <pc:docMk/>
                <pc:sldMk cId="0" sldId="271"/>
                <pc2:cmMk id="{0F2A2BF9-9472-4F8F-917F-403D94D8339F}"/>
              </pc2:cmMkLst>
            </pc226:cmChg>
          </p:ext>
        </pc:extLst>
      </pc:sldChg>
      <pc:sldChg chg="modSp mod addCm delCm modCm">
        <pc:chgData name="Kanwar, Jaimie" userId="e7298656-9ee3-4bbb-96d4-702d6b28470f" providerId="ADAL" clId="{579A0091-65FD-4907-8FB7-4991B6D69638}" dt="2024-04-30T18:24:38.150" v="129"/>
        <pc:sldMkLst>
          <pc:docMk/>
          <pc:sldMk cId="0" sldId="273"/>
        </pc:sldMkLst>
        <pc:spChg chg="mod">
          <ac:chgData name="Kanwar, Jaimie" userId="e7298656-9ee3-4bbb-96d4-702d6b28470f" providerId="ADAL" clId="{579A0091-65FD-4907-8FB7-4991B6D69638}" dt="2024-04-30T18:24:29.864" v="128"/>
          <ac:spMkLst>
            <pc:docMk/>
            <pc:sldMk cId="0" sldId="273"/>
            <ac:spMk id="20" creationId="{17A42B26-0F75-7610-D0E0-83EC2C07003F}"/>
          </ac:spMkLst>
        </pc:spChg>
        <pc:spChg chg="mod">
          <ac:chgData name="Kanwar, Jaimie" userId="e7298656-9ee3-4bbb-96d4-702d6b28470f" providerId="ADAL" clId="{579A0091-65FD-4907-8FB7-4991B6D69638}" dt="2024-04-30T18:23:56.880" v="126" actId="20577"/>
          <ac:spMkLst>
            <pc:docMk/>
            <pc:sldMk cId="0" sldId="273"/>
            <ac:spMk id="21" creationId="{551DB578-F99B-02BF-8EFC-D951399620FC}"/>
          </ac:spMkLst>
        </pc:spChg>
        <pc:spChg chg="mod">
          <ac:chgData name="Kanwar, Jaimie" userId="e7298656-9ee3-4bbb-96d4-702d6b28470f" providerId="ADAL" clId="{579A0091-65FD-4907-8FB7-4991B6D69638}" dt="2024-04-30T18:24:29.864" v="128"/>
          <ac:spMkLst>
            <pc:docMk/>
            <pc:sldMk cId="0" sldId="273"/>
            <ac:spMk id="4103" creationId="{08202085-EE64-FA8C-6CA9-D05AA8EB0B41}"/>
          </ac:spMkLst>
        </pc:spChg>
        <pc:extLst>
          <p:ext xmlns:p="http://schemas.openxmlformats.org/presentationml/2006/main" uri="{D6D511B9-2390-475A-947B-AFAB55BFBCF1}">
            <pc226:cmChg xmlns:pc226="http://schemas.microsoft.com/office/powerpoint/2022/06/main/command" chg="add mod">
              <pc226:chgData name="Kanwar, Jaimie" userId="e7298656-9ee3-4bbb-96d4-702d6b28470f" providerId="ADAL" clId="{579A0091-65FD-4907-8FB7-4991B6D69638}" dt="2024-04-30T18:23:56.880" v="126" actId="20577"/>
              <pc2:cmMkLst xmlns:pc2="http://schemas.microsoft.com/office/powerpoint/2019/9/main/command">
                <pc:docMk/>
                <pc:sldMk cId="0" sldId="273"/>
                <pc2:cmMk id="{B2B6B727-8ABE-4984-BF93-D33581B0720B}"/>
              </pc2:cmMkLst>
            </pc226:cmChg>
            <pc226:cmChg xmlns:pc226="http://schemas.microsoft.com/office/powerpoint/2022/06/main/command" chg="add del">
              <pc226:chgData name="Kanwar, Jaimie" userId="e7298656-9ee3-4bbb-96d4-702d6b28470f" providerId="ADAL" clId="{579A0091-65FD-4907-8FB7-4991B6D69638}" dt="2024-04-30T18:20:07.485" v="82"/>
              <pc2:cmMkLst xmlns:pc2="http://schemas.microsoft.com/office/powerpoint/2019/9/main/command">
                <pc:docMk/>
                <pc:sldMk cId="0" sldId="273"/>
                <pc2:cmMk id="{C10B0E30-55A0-4C5C-A5BA-6EA8F3B4666C}"/>
              </pc2:cmMkLst>
            </pc226:cmChg>
            <pc226:cmChg xmlns:pc226="http://schemas.microsoft.com/office/powerpoint/2022/06/main/command" chg="add mod">
              <pc226:chgData name="Kanwar, Jaimie" userId="e7298656-9ee3-4bbb-96d4-702d6b28470f" providerId="ADAL" clId="{579A0091-65FD-4907-8FB7-4991B6D69638}" dt="2024-04-30T18:23:56.880" v="126" actId="20577"/>
              <pc2:cmMkLst xmlns:pc2="http://schemas.microsoft.com/office/powerpoint/2019/9/main/command">
                <pc:docMk/>
                <pc:sldMk cId="0" sldId="273"/>
                <pc2:cmMk id="{F2752D3F-DCEA-4053-AFAC-4B45D71480CC}"/>
              </pc2:cmMkLst>
            </pc226:cmChg>
            <pc226:cmChg xmlns:pc226="http://schemas.microsoft.com/office/powerpoint/2022/06/main/command" chg="add mod">
              <pc226:chgData name="Kanwar, Jaimie" userId="e7298656-9ee3-4bbb-96d4-702d6b28470f" providerId="ADAL" clId="{579A0091-65FD-4907-8FB7-4991B6D69638}" dt="2024-04-30T18:23:56.880" v="126" actId="20577"/>
              <pc2:cmMkLst xmlns:pc2="http://schemas.microsoft.com/office/powerpoint/2019/9/main/command">
                <pc:docMk/>
                <pc:sldMk cId="0" sldId="273"/>
                <pc2:cmMk id="{C151037A-9ECD-4FF2-9431-5ED263EECC73}"/>
              </pc2:cmMkLst>
            </pc226:cmChg>
            <pc226:cmChg xmlns:pc226="http://schemas.microsoft.com/office/powerpoint/2022/06/main/command" chg="add">
              <pc226:chgData name="Kanwar, Jaimie" userId="e7298656-9ee3-4bbb-96d4-702d6b28470f" providerId="ADAL" clId="{579A0091-65FD-4907-8FB7-4991B6D69638}" dt="2024-04-30T18:23:14.315" v="125"/>
              <pc2:cmMkLst xmlns:pc2="http://schemas.microsoft.com/office/powerpoint/2019/9/main/command">
                <pc:docMk/>
                <pc:sldMk cId="0" sldId="273"/>
                <pc2:cmMk id="{786E599C-B6AC-4E43-A7F2-532710A1DE85}"/>
              </pc2:cmMkLst>
            </pc226:cmChg>
            <pc226:cmChg xmlns:pc226="http://schemas.microsoft.com/office/powerpoint/2022/06/main/command" chg="add">
              <pc226:chgData name="Kanwar, Jaimie" userId="e7298656-9ee3-4bbb-96d4-702d6b28470f" providerId="ADAL" clId="{579A0091-65FD-4907-8FB7-4991B6D69638}" dt="2024-04-30T18:24:38.150" v="129"/>
              <pc2:cmMkLst xmlns:pc2="http://schemas.microsoft.com/office/powerpoint/2019/9/main/command">
                <pc:docMk/>
                <pc:sldMk cId="0" sldId="273"/>
                <pc2:cmMk id="{152207A7-C3E0-4BA2-8A97-273167B4D1AC}"/>
              </pc2:cmMkLst>
            </pc226:cmChg>
            <pc226:cmChg xmlns:pc226="http://schemas.microsoft.com/office/powerpoint/2022/06/main/command" chg="add">
              <pc226:chgData name="Kanwar, Jaimie" userId="e7298656-9ee3-4bbb-96d4-702d6b28470f" providerId="ADAL" clId="{579A0091-65FD-4907-8FB7-4991B6D69638}" dt="2024-04-30T18:24:02.464" v="127"/>
              <pc2:cmMkLst xmlns:pc2="http://schemas.microsoft.com/office/powerpoint/2019/9/main/command">
                <pc:docMk/>
                <pc:sldMk cId="0" sldId="273"/>
                <pc2:cmMk id="{C8E149C8-FB82-4727-89E3-F3ACD8BBCEFD}"/>
              </pc2:cmMkLst>
            </pc226:cmChg>
            <pc226:cmChg xmlns:pc226="http://schemas.microsoft.com/office/powerpoint/2022/06/main/command" chg="add mod">
              <pc226:chgData name="Kanwar, Jaimie" userId="e7298656-9ee3-4bbb-96d4-702d6b28470f" providerId="ADAL" clId="{579A0091-65FD-4907-8FB7-4991B6D69638}" dt="2024-04-30T18:23:56.880" v="126" actId="20577"/>
              <pc2:cmMkLst xmlns:pc2="http://schemas.microsoft.com/office/powerpoint/2019/9/main/command">
                <pc:docMk/>
                <pc:sldMk cId="0" sldId="273"/>
                <pc2:cmMk id="{A3C7C7F3-DF7A-49AA-8B52-795536287CCE}"/>
              </pc2:cmMkLst>
            </pc226:cmChg>
          </p:ext>
        </pc:extLst>
      </pc:sldChg>
    </pc:docChg>
  </pc:docChgLst>
  <pc:docChgLst>
    <pc:chgData name="Hanson, Robin" userId="2e07d7a9-fd6b-409e-900d-0ecc53628ff0" providerId="ADAL" clId="{F14ADDC5-3B13-4AA9-A08C-5FB676D821A3}"/>
    <pc:docChg chg="modSld">
      <pc:chgData name="Hanson, Robin" userId="2e07d7a9-fd6b-409e-900d-0ecc53628ff0" providerId="ADAL" clId="{F14ADDC5-3B13-4AA9-A08C-5FB676D821A3}" dt="2025-01-03T18:36:06.489" v="4" actId="20577"/>
      <pc:docMkLst>
        <pc:docMk/>
      </pc:docMkLst>
      <pc:sldChg chg="delSp modSp mod">
        <pc:chgData name="Hanson, Robin" userId="2e07d7a9-fd6b-409e-900d-0ecc53628ff0" providerId="ADAL" clId="{F14ADDC5-3B13-4AA9-A08C-5FB676D821A3}" dt="2025-01-03T18:36:06.489" v="4" actId="20577"/>
        <pc:sldMkLst>
          <pc:docMk/>
          <pc:sldMk cId="0" sldId="271"/>
        </pc:sldMkLst>
        <pc:spChg chg="mod">
          <ac:chgData name="Hanson, Robin" userId="2e07d7a9-fd6b-409e-900d-0ecc53628ff0" providerId="ADAL" clId="{F14ADDC5-3B13-4AA9-A08C-5FB676D821A3}" dt="2025-01-03T18:36:06.489" v="4" actId="20577"/>
          <ac:spMkLst>
            <pc:docMk/>
            <pc:sldMk cId="0" sldId="271"/>
            <ac:spMk id="3083" creationId="{9BDAA992-CD3E-28A4-F5D1-0F4515847BEC}"/>
          </ac:spMkLst>
        </pc:spChg>
        <pc:picChg chg="del">
          <ac:chgData name="Hanson, Robin" userId="2e07d7a9-fd6b-409e-900d-0ecc53628ff0" providerId="ADAL" clId="{F14ADDC5-3B13-4AA9-A08C-5FB676D821A3}" dt="2025-01-03T18:33:43.136" v="0" actId="478"/>
          <ac:picMkLst>
            <pc:docMk/>
            <pc:sldMk cId="0" sldId="271"/>
            <ac:picMk id="3094" creationId="{34652962-FE1F-3B41-2D70-E2D1E14A5EE2}"/>
          </ac:picMkLst>
        </pc:picChg>
      </pc:sldChg>
      <pc:sldChg chg="delSp">
        <pc:chgData name="Hanson, Robin" userId="2e07d7a9-fd6b-409e-900d-0ecc53628ff0" providerId="ADAL" clId="{F14ADDC5-3B13-4AA9-A08C-5FB676D821A3}" dt="2025-01-03T18:33:46.688" v="1" actId="478"/>
        <pc:sldMkLst>
          <pc:docMk/>
          <pc:sldMk cId="0" sldId="273"/>
        </pc:sldMkLst>
        <pc:picChg chg="del">
          <ac:chgData name="Hanson, Robin" userId="2e07d7a9-fd6b-409e-900d-0ecc53628ff0" providerId="ADAL" clId="{F14ADDC5-3B13-4AA9-A08C-5FB676D821A3}" dt="2025-01-03T18:33:46.688" v="1" actId="478"/>
          <ac:picMkLst>
            <pc:docMk/>
            <pc:sldMk cId="0" sldId="273"/>
            <ac:picMk id="4097" creationId="{2DAD7548-DA5F-0DC9-24B3-5C1A37EF3E6F}"/>
          </ac:picMkLst>
        </pc:picChg>
      </pc:sldChg>
    </pc:docChg>
  </pc:docChgLst>
  <pc:docChgLst>
    <pc:chgData name="Ridenour, Maris" userId="S::maris.l.ridenour1@metlife.com::0d92dfe9-aee5-4f51-9995-c0cef78eea6b" providerId="AD" clId="Web-{280EDF81-6E51-D601-E68B-F9EAC9204398}"/>
    <pc:docChg chg="modSld">
      <pc:chgData name="Ridenour, Maris" userId="S::maris.l.ridenour1@metlife.com::0d92dfe9-aee5-4f51-9995-c0cef78eea6b" providerId="AD" clId="Web-{280EDF81-6E51-D601-E68B-F9EAC9204398}" dt="2024-05-06T20:16:32.505" v="19"/>
      <pc:docMkLst>
        <pc:docMk/>
      </pc:docMkLst>
      <pc:sldChg chg="modCm">
        <pc:chgData name="Ridenour, Maris" userId="S::maris.l.ridenour1@metlife.com::0d92dfe9-aee5-4f51-9995-c0cef78eea6b" providerId="AD" clId="Web-{280EDF81-6E51-D601-E68B-F9EAC9204398}" dt="2024-05-06T20:15:39.128" v="7"/>
        <pc:sldMkLst>
          <pc:docMk/>
          <pc:sldMk cId="0" sldId="271"/>
        </pc:sldMkLst>
        <pc:extLst>
          <p:ext xmlns:p="http://schemas.openxmlformats.org/presentationml/2006/main" uri="{D6D511B9-2390-475A-947B-AFAB55BFBCF1}">
            <pc226:cmChg xmlns:pc226="http://schemas.microsoft.com/office/powerpoint/2022/06/main/command" chg="mod">
              <pc226:chgData name="Ridenour, Maris" userId="S::maris.l.ridenour1@metlife.com::0d92dfe9-aee5-4f51-9995-c0cef78eea6b" providerId="AD" clId="Web-{280EDF81-6E51-D601-E68B-F9EAC9204398}" dt="2024-05-06T20:15:10.970" v="0"/>
              <pc2:cmMkLst xmlns:pc2="http://schemas.microsoft.com/office/powerpoint/2019/9/main/command">
                <pc:docMk/>
                <pc:sldMk cId="0" sldId="271"/>
                <pc2:cmMk id="{1A51A04B-0DA4-4CE2-801A-321B3547E385}"/>
              </pc2:cmMkLst>
            </pc226:cmChg>
            <pc226:cmChg xmlns:pc226="http://schemas.microsoft.com/office/powerpoint/2022/06/main/command" chg="mod">
              <pc226:chgData name="Ridenour, Maris" userId="S::maris.l.ridenour1@metlife.com::0d92dfe9-aee5-4f51-9995-c0cef78eea6b" providerId="AD" clId="Web-{280EDF81-6E51-D601-E68B-F9EAC9204398}" dt="2024-05-06T20:15:14.471" v="1"/>
              <pc2:cmMkLst xmlns:pc2="http://schemas.microsoft.com/office/powerpoint/2019/9/main/command">
                <pc:docMk/>
                <pc:sldMk cId="0" sldId="271"/>
                <pc2:cmMk id="{A9ABC769-E681-422D-B3EA-413F325095EB}"/>
              </pc2:cmMkLst>
            </pc226:cmChg>
            <pc226:cmChg xmlns:pc226="http://schemas.microsoft.com/office/powerpoint/2022/06/main/command" chg="mod">
              <pc226:chgData name="Ridenour, Maris" userId="S::maris.l.ridenour1@metlife.com::0d92dfe9-aee5-4f51-9995-c0cef78eea6b" providerId="AD" clId="Web-{280EDF81-6E51-D601-E68B-F9EAC9204398}" dt="2024-05-06T20:15:29.690" v="4"/>
              <pc2:cmMkLst xmlns:pc2="http://schemas.microsoft.com/office/powerpoint/2019/9/main/command">
                <pc:docMk/>
                <pc:sldMk cId="0" sldId="271"/>
                <pc2:cmMk id="{5A0AE984-C72B-42E7-B579-57999E159AF6}"/>
              </pc2:cmMkLst>
            </pc226:cmChg>
            <pc226:cmChg xmlns:pc226="http://schemas.microsoft.com/office/powerpoint/2022/06/main/command" chg="mod">
              <pc226:chgData name="Ridenour, Maris" userId="S::maris.l.ridenour1@metlife.com::0d92dfe9-aee5-4f51-9995-c0cef78eea6b" providerId="AD" clId="Web-{280EDF81-6E51-D601-E68B-F9EAC9204398}" dt="2024-05-06T20:15:39.128" v="7"/>
              <pc2:cmMkLst xmlns:pc2="http://schemas.microsoft.com/office/powerpoint/2019/9/main/command">
                <pc:docMk/>
                <pc:sldMk cId="0" sldId="271"/>
                <pc2:cmMk id="{97FFB8AB-9EB8-4C4B-800F-94BDC28DC873}"/>
              </pc2:cmMkLst>
            </pc226:cmChg>
            <pc226:cmChg xmlns:pc226="http://schemas.microsoft.com/office/powerpoint/2022/06/main/command" chg="mod">
              <pc226:chgData name="Ridenour, Maris" userId="S::maris.l.ridenour1@metlife.com::0d92dfe9-aee5-4f51-9995-c0cef78eea6b" providerId="AD" clId="Web-{280EDF81-6E51-D601-E68B-F9EAC9204398}" dt="2024-05-06T20:15:22.893" v="3"/>
              <pc2:cmMkLst xmlns:pc2="http://schemas.microsoft.com/office/powerpoint/2019/9/main/command">
                <pc:docMk/>
                <pc:sldMk cId="0" sldId="271"/>
                <pc2:cmMk id="{E4660BAE-C73C-43D0-904C-F5D82EC03E53}"/>
              </pc2:cmMkLst>
            </pc226:cmChg>
            <pc226:cmChg xmlns:pc226="http://schemas.microsoft.com/office/powerpoint/2022/06/main/command" chg="mod">
              <pc226:chgData name="Ridenour, Maris" userId="S::maris.l.ridenour1@metlife.com::0d92dfe9-aee5-4f51-9995-c0cef78eea6b" providerId="AD" clId="Web-{280EDF81-6E51-D601-E68B-F9EAC9204398}" dt="2024-05-06T20:15:32.878" v="5"/>
              <pc2:cmMkLst xmlns:pc2="http://schemas.microsoft.com/office/powerpoint/2019/9/main/command">
                <pc:docMk/>
                <pc:sldMk cId="0" sldId="271"/>
                <pc2:cmMk id="{31787CCE-7AF1-4EB1-B1AB-11DBC16BB064}"/>
              </pc2:cmMkLst>
            </pc226:cmChg>
            <pc226:cmChg xmlns:pc226="http://schemas.microsoft.com/office/powerpoint/2022/06/main/command" chg="mod">
              <pc226:chgData name="Ridenour, Maris" userId="S::maris.l.ridenour1@metlife.com::0d92dfe9-aee5-4f51-9995-c0cef78eea6b" providerId="AD" clId="Web-{280EDF81-6E51-D601-E68B-F9EAC9204398}" dt="2024-05-06T20:15:35.800" v="6"/>
              <pc2:cmMkLst xmlns:pc2="http://schemas.microsoft.com/office/powerpoint/2019/9/main/command">
                <pc:docMk/>
                <pc:sldMk cId="0" sldId="271"/>
                <pc2:cmMk id="{BEDEF5F2-6AFE-49E8-9953-E4CF7B38F3A2}"/>
              </pc2:cmMkLst>
            </pc226:cmChg>
            <pc226:cmChg xmlns:pc226="http://schemas.microsoft.com/office/powerpoint/2022/06/main/command" chg="mod">
              <pc226:chgData name="Ridenour, Maris" userId="S::maris.l.ridenour1@metlife.com::0d92dfe9-aee5-4f51-9995-c0cef78eea6b" providerId="AD" clId="Web-{280EDF81-6E51-D601-E68B-F9EAC9204398}" dt="2024-05-06T20:15:17.408" v="2"/>
              <pc2:cmMkLst xmlns:pc2="http://schemas.microsoft.com/office/powerpoint/2019/9/main/command">
                <pc:docMk/>
                <pc:sldMk cId="0" sldId="271"/>
                <pc2:cmMk id="{0F2A2BF9-9472-4F8F-917F-403D94D8339F}"/>
              </pc2:cmMkLst>
            </pc226:cmChg>
          </p:ext>
        </pc:extLst>
      </pc:sldChg>
      <pc:sldChg chg="modSp modCm">
        <pc:chgData name="Ridenour, Maris" userId="S::maris.l.ridenour1@metlife.com::0d92dfe9-aee5-4f51-9995-c0cef78eea6b" providerId="AD" clId="Web-{280EDF81-6E51-D601-E68B-F9EAC9204398}" dt="2024-05-06T20:16:32.505" v="19"/>
        <pc:sldMkLst>
          <pc:docMk/>
          <pc:sldMk cId="0" sldId="273"/>
        </pc:sldMkLst>
        <pc:spChg chg="mod">
          <ac:chgData name="Ridenour, Maris" userId="S::maris.l.ridenour1@metlife.com::0d92dfe9-aee5-4f51-9995-c0cef78eea6b" providerId="AD" clId="Web-{280EDF81-6E51-D601-E68B-F9EAC9204398}" dt="2024-05-06T20:16:15.536" v="15" actId="20577"/>
          <ac:spMkLst>
            <pc:docMk/>
            <pc:sldMk cId="0" sldId="273"/>
            <ac:spMk id="21" creationId="{551DB578-F99B-02BF-8EFC-D951399620FC}"/>
          </ac:spMkLst>
        </pc:spChg>
        <pc:extLst>
          <p:ext xmlns:p="http://schemas.openxmlformats.org/presentationml/2006/main" uri="{D6D511B9-2390-475A-947B-AFAB55BFBCF1}">
            <pc226:cmChg xmlns:pc226="http://schemas.microsoft.com/office/powerpoint/2022/06/main/command" chg="mod">
              <pc226:chgData name="Ridenour, Maris" userId="S::maris.l.ridenour1@metlife.com::0d92dfe9-aee5-4f51-9995-c0cef78eea6b" providerId="AD" clId="Web-{280EDF81-6E51-D601-E68B-F9EAC9204398}" dt="2024-05-06T20:16:14.130" v="14" actId="20577"/>
              <pc2:cmMkLst xmlns:pc2="http://schemas.microsoft.com/office/powerpoint/2019/9/main/command">
                <pc:docMk/>
                <pc:sldMk cId="0" sldId="273"/>
                <pc2:cmMk id="{B2B6B727-8ABE-4984-BF93-D33581B0720B}"/>
              </pc2:cmMkLst>
            </pc226:cmChg>
            <pc226:cmChg xmlns:pc226="http://schemas.microsoft.com/office/powerpoint/2022/06/main/command" chg="mod">
              <pc226:chgData name="Ridenour, Maris" userId="S::maris.l.ridenour1@metlife.com::0d92dfe9-aee5-4f51-9995-c0cef78eea6b" providerId="AD" clId="Web-{280EDF81-6E51-D601-E68B-F9EAC9204398}" dt="2024-05-06T20:16:19.536" v="16"/>
              <pc2:cmMkLst xmlns:pc2="http://schemas.microsoft.com/office/powerpoint/2019/9/main/command">
                <pc:docMk/>
                <pc:sldMk cId="0" sldId="273"/>
                <pc2:cmMk id="{F2752D3F-DCEA-4053-AFAC-4B45D71480CC}"/>
              </pc2:cmMkLst>
            </pc226:cmChg>
            <pc226:cmChg xmlns:pc226="http://schemas.microsoft.com/office/powerpoint/2022/06/main/command" chg="mod">
              <pc226:chgData name="Ridenour, Maris" userId="S::maris.l.ridenour1@metlife.com::0d92dfe9-aee5-4f51-9995-c0cef78eea6b" providerId="AD" clId="Web-{280EDF81-6E51-D601-E68B-F9EAC9204398}" dt="2024-05-06T20:16:14.130" v="14" actId="20577"/>
              <pc2:cmMkLst xmlns:pc2="http://schemas.microsoft.com/office/powerpoint/2019/9/main/command">
                <pc:docMk/>
                <pc:sldMk cId="0" sldId="273"/>
                <pc2:cmMk id="{C151037A-9ECD-4FF2-9431-5ED263EECC73}"/>
              </pc2:cmMkLst>
            </pc226:cmChg>
            <pc226:cmChg xmlns:pc226="http://schemas.microsoft.com/office/powerpoint/2022/06/main/command" chg="mod">
              <pc226:chgData name="Ridenour, Maris" userId="S::maris.l.ridenour1@metlife.com::0d92dfe9-aee5-4f51-9995-c0cef78eea6b" providerId="AD" clId="Web-{280EDF81-6E51-D601-E68B-F9EAC9204398}" dt="2024-05-06T20:16:29.005" v="18"/>
              <pc2:cmMkLst xmlns:pc2="http://schemas.microsoft.com/office/powerpoint/2019/9/main/command">
                <pc:docMk/>
                <pc:sldMk cId="0" sldId="273"/>
                <pc2:cmMk id="{786E599C-B6AC-4E43-A7F2-532710A1DE85}"/>
              </pc2:cmMkLst>
            </pc226:cmChg>
            <pc226:cmChg xmlns:pc226="http://schemas.microsoft.com/office/powerpoint/2022/06/main/command" chg="mod">
              <pc226:chgData name="Ridenour, Maris" userId="S::maris.l.ridenour1@metlife.com::0d92dfe9-aee5-4f51-9995-c0cef78eea6b" providerId="AD" clId="Web-{280EDF81-6E51-D601-E68B-F9EAC9204398}" dt="2024-05-06T20:16:32.505" v="19"/>
              <pc2:cmMkLst xmlns:pc2="http://schemas.microsoft.com/office/powerpoint/2019/9/main/command">
                <pc:docMk/>
                <pc:sldMk cId="0" sldId="273"/>
                <pc2:cmMk id="{152207A7-C3E0-4BA2-8A97-273167B4D1AC}"/>
              </pc2:cmMkLst>
            </pc226:cmChg>
            <pc226:cmChg xmlns:pc226="http://schemas.microsoft.com/office/powerpoint/2022/06/main/command" chg="mod">
              <pc226:chgData name="Ridenour, Maris" userId="S::maris.l.ridenour1@metlife.com::0d92dfe9-aee5-4f51-9995-c0cef78eea6b" providerId="AD" clId="Web-{280EDF81-6E51-D601-E68B-F9EAC9204398}" dt="2024-05-06T20:16:25.286" v="17"/>
              <pc2:cmMkLst xmlns:pc2="http://schemas.microsoft.com/office/powerpoint/2019/9/main/command">
                <pc:docMk/>
                <pc:sldMk cId="0" sldId="273"/>
                <pc2:cmMk id="{C8E149C8-FB82-4727-89E3-F3ACD8BBCEFD}"/>
              </pc2:cmMkLst>
            </pc226:cmChg>
            <pc226:cmChg xmlns:pc226="http://schemas.microsoft.com/office/powerpoint/2022/06/main/command" chg="mod">
              <pc226:chgData name="Ridenour, Maris" userId="S::maris.l.ridenour1@metlife.com::0d92dfe9-aee5-4f51-9995-c0cef78eea6b" providerId="AD" clId="Web-{280EDF81-6E51-D601-E68B-F9EAC9204398}" dt="2024-05-06T20:16:14.130" v="14" actId="20577"/>
              <pc2:cmMkLst xmlns:pc2="http://schemas.microsoft.com/office/powerpoint/2019/9/main/command">
                <pc:docMk/>
                <pc:sldMk cId="0" sldId="273"/>
                <pc2:cmMk id="{A3C7C7F3-DF7A-49AA-8B52-795536287CCE}"/>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400D15-727E-BEA9-4B5F-0A7E27D309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1FC57BBC-8298-7EC9-9981-7CB6EC1284D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8176BE0-321D-F042-9FB0-813744E420E7}" type="datetimeFigureOut">
              <a:rPr lang="en-US"/>
              <a:pPr>
                <a:defRPr/>
              </a:pPr>
              <a:t>1/3/2025</a:t>
            </a:fld>
            <a:endParaRPr lang="en-US" dirty="0"/>
          </a:p>
        </p:txBody>
      </p:sp>
      <p:sp>
        <p:nvSpPr>
          <p:cNvPr id="4" name="Slide Image Placeholder 3">
            <a:extLst>
              <a:ext uri="{FF2B5EF4-FFF2-40B4-BE49-F238E27FC236}">
                <a16:creationId xmlns:a16="http://schemas.microsoft.com/office/drawing/2014/main" id="{F04387EE-3B48-3CE7-A0B2-B00F439C0A17}"/>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537AE03A-159C-2543-609D-92F5C44AFD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A8BEC10-E534-65E4-A8E4-F5F8FC1A2E4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07C2522C-1BC9-5E1B-4EB1-9332A461B2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4F5EB78-9D73-AE46-A4D1-5A9CACE56C2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oduct Overview Slipsheet pg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18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duct Overview Slipsheet pg 3">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594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ustDataLst>
      <p:tags r:id="rId4"/>
    </p:custData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dt="0"/>
  <p:txStyles>
    <p:titleStyle>
      <a:lvl1pPr algn="l" defTabSz="776288" rtl="0" eaLnBrk="0" fontAlgn="base" hangingPunct="0">
        <a:spcBef>
          <a:spcPct val="0"/>
        </a:spcBef>
        <a:spcAft>
          <a:spcPct val="0"/>
        </a:spcAft>
        <a:defRPr b="1" kern="1200" spc="-50">
          <a:solidFill>
            <a:schemeClr val="tx1"/>
          </a:solidFill>
          <a:latin typeface="+mj-lt"/>
          <a:ea typeface="+mj-ea"/>
          <a:cs typeface="+mj-cs"/>
        </a:defRPr>
      </a:lvl1pPr>
      <a:lvl2pPr algn="l" defTabSz="776288" rtl="0" eaLnBrk="0" fontAlgn="base" hangingPunct="0">
        <a:spcBef>
          <a:spcPct val="0"/>
        </a:spcBef>
        <a:spcAft>
          <a:spcPct val="0"/>
        </a:spcAft>
        <a:defRPr b="1">
          <a:solidFill>
            <a:schemeClr val="tx1"/>
          </a:solidFill>
          <a:latin typeface="Arial" panose="020B0604020202020204" pitchFamily="34" charset="0"/>
        </a:defRPr>
      </a:lvl2pPr>
      <a:lvl3pPr algn="l" defTabSz="776288" rtl="0" eaLnBrk="0" fontAlgn="base" hangingPunct="0">
        <a:spcBef>
          <a:spcPct val="0"/>
        </a:spcBef>
        <a:spcAft>
          <a:spcPct val="0"/>
        </a:spcAft>
        <a:defRPr b="1">
          <a:solidFill>
            <a:schemeClr val="tx1"/>
          </a:solidFill>
          <a:latin typeface="Arial" panose="020B0604020202020204" pitchFamily="34" charset="0"/>
        </a:defRPr>
      </a:lvl3pPr>
      <a:lvl4pPr algn="l" defTabSz="776288" rtl="0" eaLnBrk="0" fontAlgn="base" hangingPunct="0">
        <a:spcBef>
          <a:spcPct val="0"/>
        </a:spcBef>
        <a:spcAft>
          <a:spcPct val="0"/>
        </a:spcAft>
        <a:defRPr b="1">
          <a:solidFill>
            <a:schemeClr val="tx1"/>
          </a:solidFill>
          <a:latin typeface="Arial" panose="020B0604020202020204" pitchFamily="34" charset="0"/>
        </a:defRPr>
      </a:lvl4pPr>
      <a:lvl5pPr algn="l" defTabSz="776288" rtl="0" eaLnBrk="0" fontAlgn="base" hangingPunct="0">
        <a:spcBef>
          <a:spcPct val="0"/>
        </a:spcBef>
        <a:spcAft>
          <a:spcPct val="0"/>
        </a:spcAft>
        <a:defRPr b="1">
          <a:solidFill>
            <a:schemeClr val="tx1"/>
          </a:solidFill>
          <a:latin typeface="Arial" panose="020B0604020202020204" pitchFamily="34" charset="0"/>
        </a:defRPr>
      </a:lvl5pPr>
      <a:lvl6pPr marL="457200" algn="l" defTabSz="776288" rtl="0" fontAlgn="base">
        <a:spcBef>
          <a:spcPct val="0"/>
        </a:spcBef>
        <a:spcAft>
          <a:spcPct val="0"/>
        </a:spcAft>
        <a:defRPr b="1">
          <a:solidFill>
            <a:schemeClr val="tx1"/>
          </a:solidFill>
          <a:latin typeface="Arial" panose="020B0604020202020204" pitchFamily="34" charset="0"/>
        </a:defRPr>
      </a:lvl6pPr>
      <a:lvl7pPr marL="914400" algn="l" defTabSz="776288" rtl="0" fontAlgn="base">
        <a:spcBef>
          <a:spcPct val="0"/>
        </a:spcBef>
        <a:spcAft>
          <a:spcPct val="0"/>
        </a:spcAft>
        <a:defRPr b="1">
          <a:solidFill>
            <a:schemeClr val="tx1"/>
          </a:solidFill>
          <a:latin typeface="Arial" panose="020B0604020202020204" pitchFamily="34" charset="0"/>
        </a:defRPr>
      </a:lvl7pPr>
      <a:lvl8pPr marL="1371600" algn="l" defTabSz="776288" rtl="0" fontAlgn="base">
        <a:spcBef>
          <a:spcPct val="0"/>
        </a:spcBef>
        <a:spcAft>
          <a:spcPct val="0"/>
        </a:spcAft>
        <a:defRPr b="1">
          <a:solidFill>
            <a:schemeClr val="tx1"/>
          </a:solidFill>
          <a:latin typeface="Arial" panose="020B0604020202020204" pitchFamily="34" charset="0"/>
        </a:defRPr>
      </a:lvl8pPr>
      <a:lvl9pPr marL="1828800" algn="l" defTabSz="776288" rtl="0" fontAlgn="base">
        <a:spcBef>
          <a:spcPct val="0"/>
        </a:spcBef>
        <a:spcAft>
          <a:spcPct val="0"/>
        </a:spcAft>
        <a:defRPr b="1">
          <a:solidFill>
            <a:schemeClr val="tx1"/>
          </a:solidFill>
          <a:latin typeface="Arial" panose="020B0604020202020204" pitchFamily="34" charset="0"/>
        </a:defRPr>
      </a:lvl9pPr>
    </p:titleStyle>
    <p:bodyStyle>
      <a:lvl1pPr algn="l" defTabSz="776288" rtl="0" eaLnBrk="0" fontAlgn="base" hangingPunct="0">
        <a:spcBef>
          <a:spcPct val="0"/>
        </a:spcBef>
        <a:spcAft>
          <a:spcPts val="600"/>
        </a:spcAft>
        <a:buFont typeface="Arial" panose="020B0604020202020204" pitchFamily="34" charset="0"/>
        <a:defRPr sz="1000" kern="1200">
          <a:solidFill>
            <a:schemeClr val="tx1"/>
          </a:solidFill>
          <a:latin typeface="+mn-lt"/>
          <a:ea typeface="+mn-ea"/>
          <a:cs typeface="+mn-cs"/>
        </a:defRPr>
      </a:lvl1pPr>
      <a:lvl2pPr marL="115888"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2pPr>
      <a:lvl3pPr marL="230188"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3pPr>
      <a:lvl4pPr marL="341313"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4pPr>
      <a:lvl5pPr marL="457200"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EC8BF6-7837-DBA8-983D-12E4332B9D18}"/>
              </a:ext>
            </a:extLst>
          </p:cNvPr>
          <p:cNvSpPr/>
          <p:nvPr/>
        </p:nvSpPr>
        <p:spPr>
          <a:xfrm>
            <a:off x="1905" y="1242838"/>
            <a:ext cx="5090512" cy="2679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755888D-CC2E-D8CC-6CBF-E1741880B78F}"/>
              </a:ext>
            </a:extLst>
          </p:cNvPr>
          <p:cNvSpPr/>
          <p:nvPr/>
        </p:nvSpPr>
        <p:spPr>
          <a:xfrm>
            <a:off x="5184494" y="4456170"/>
            <a:ext cx="2600325" cy="290532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itle 2">
            <a:extLst>
              <a:ext uri="{FF2B5EF4-FFF2-40B4-BE49-F238E27FC236}">
                <a16:creationId xmlns:a16="http://schemas.microsoft.com/office/drawing/2014/main" id="{CFF1E65A-84F0-C57F-46A1-A5F26BA8E184}"/>
              </a:ext>
            </a:extLst>
          </p:cNvPr>
          <p:cNvSpPr txBox="1">
            <a:spLocks/>
          </p:cNvSpPr>
          <p:nvPr/>
        </p:nvSpPr>
        <p:spPr>
          <a:xfrm>
            <a:off x="457200" y="1799358"/>
            <a:ext cx="2843940" cy="1732545"/>
          </a:xfrm>
          <a:prstGeom prst="rect">
            <a:avLst/>
          </a:prstGeom>
        </p:spPr>
        <p:txBody>
          <a:bodyPr lIns="0" rIns="0"/>
          <a:lstStyle>
            <a:lvl1pPr algn="l" defTabSz="776288" rtl="0" eaLnBrk="0" fontAlgn="base" hangingPunct="0">
              <a:spcBef>
                <a:spcPct val="0"/>
              </a:spcBef>
              <a:spcAft>
                <a:spcPct val="0"/>
              </a:spcAft>
              <a:defRPr b="1" kern="1200" spc="-50">
                <a:solidFill>
                  <a:schemeClr val="tx1"/>
                </a:solidFill>
                <a:latin typeface="+mj-lt"/>
                <a:ea typeface="+mj-ea"/>
                <a:cs typeface="+mj-cs"/>
              </a:defRPr>
            </a:lvl1pPr>
            <a:lvl2pPr algn="l" defTabSz="776288" rtl="0" eaLnBrk="0" fontAlgn="base" hangingPunct="0">
              <a:spcBef>
                <a:spcPct val="0"/>
              </a:spcBef>
              <a:spcAft>
                <a:spcPct val="0"/>
              </a:spcAft>
              <a:defRPr b="1">
                <a:solidFill>
                  <a:schemeClr val="tx1"/>
                </a:solidFill>
                <a:latin typeface="Arial" panose="020B0604020202020204" pitchFamily="34" charset="0"/>
              </a:defRPr>
            </a:lvl2pPr>
            <a:lvl3pPr algn="l" defTabSz="776288" rtl="0" eaLnBrk="0" fontAlgn="base" hangingPunct="0">
              <a:spcBef>
                <a:spcPct val="0"/>
              </a:spcBef>
              <a:spcAft>
                <a:spcPct val="0"/>
              </a:spcAft>
              <a:defRPr b="1">
                <a:solidFill>
                  <a:schemeClr val="tx1"/>
                </a:solidFill>
                <a:latin typeface="Arial" panose="020B0604020202020204" pitchFamily="34" charset="0"/>
              </a:defRPr>
            </a:lvl3pPr>
            <a:lvl4pPr algn="l" defTabSz="776288" rtl="0" eaLnBrk="0" fontAlgn="base" hangingPunct="0">
              <a:spcBef>
                <a:spcPct val="0"/>
              </a:spcBef>
              <a:spcAft>
                <a:spcPct val="0"/>
              </a:spcAft>
              <a:defRPr b="1">
                <a:solidFill>
                  <a:schemeClr val="tx1"/>
                </a:solidFill>
                <a:latin typeface="Arial" panose="020B0604020202020204" pitchFamily="34" charset="0"/>
              </a:defRPr>
            </a:lvl4pPr>
            <a:lvl5pPr algn="l" defTabSz="776288" rtl="0" eaLnBrk="0" fontAlgn="base" hangingPunct="0">
              <a:spcBef>
                <a:spcPct val="0"/>
              </a:spcBef>
              <a:spcAft>
                <a:spcPct val="0"/>
              </a:spcAft>
              <a:defRPr b="1">
                <a:solidFill>
                  <a:schemeClr val="tx1"/>
                </a:solidFill>
                <a:latin typeface="Arial" panose="020B0604020202020204" pitchFamily="34" charset="0"/>
              </a:defRPr>
            </a:lvl5pPr>
            <a:lvl6pPr marL="457200" algn="l" defTabSz="776288" rtl="0" fontAlgn="base">
              <a:spcBef>
                <a:spcPct val="0"/>
              </a:spcBef>
              <a:spcAft>
                <a:spcPct val="0"/>
              </a:spcAft>
              <a:defRPr b="1">
                <a:solidFill>
                  <a:schemeClr val="tx1"/>
                </a:solidFill>
                <a:latin typeface="Arial" panose="020B0604020202020204" pitchFamily="34" charset="0"/>
              </a:defRPr>
            </a:lvl6pPr>
            <a:lvl7pPr marL="914400" algn="l" defTabSz="776288" rtl="0" fontAlgn="base">
              <a:spcBef>
                <a:spcPct val="0"/>
              </a:spcBef>
              <a:spcAft>
                <a:spcPct val="0"/>
              </a:spcAft>
              <a:defRPr b="1">
                <a:solidFill>
                  <a:schemeClr val="tx1"/>
                </a:solidFill>
                <a:latin typeface="Arial" panose="020B0604020202020204" pitchFamily="34" charset="0"/>
              </a:defRPr>
            </a:lvl7pPr>
            <a:lvl8pPr marL="1371600" algn="l" defTabSz="776288" rtl="0" fontAlgn="base">
              <a:spcBef>
                <a:spcPct val="0"/>
              </a:spcBef>
              <a:spcAft>
                <a:spcPct val="0"/>
              </a:spcAft>
              <a:defRPr b="1">
                <a:solidFill>
                  <a:schemeClr val="tx1"/>
                </a:solidFill>
                <a:latin typeface="Arial" panose="020B0604020202020204" pitchFamily="34" charset="0"/>
              </a:defRPr>
            </a:lvl8pPr>
            <a:lvl9pPr marL="1828800" algn="l" defTabSz="776288" rtl="0" fontAlgn="base">
              <a:spcBef>
                <a:spcPct val="0"/>
              </a:spcBef>
              <a:spcAft>
                <a:spcPct val="0"/>
              </a:spcAft>
              <a:defRPr b="1">
                <a:solidFill>
                  <a:schemeClr val="tx1"/>
                </a:solidFill>
                <a:latin typeface="Arial" panose="020B0604020202020204" pitchFamily="34" charset="0"/>
              </a:defRPr>
            </a:lvl9pPr>
          </a:lstStyle>
          <a:p>
            <a:pPr defTabSz="777240" eaLnBrk="1" fontAlgn="auto" hangingPunct="1">
              <a:spcAft>
                <a:spcPts val="0"/>
              </a:spcAft>
              <a:defRPr/>
            </a:pPr>
            <a:r>
              <a:rPr lang="en-US" sz="3000" b="0" dirty="0">
                <a:solidFill>
                  <a:schemeClr val="bg1"/>
                </a:solidFill>
                <a:latin typeface="Georgia" panose="02040502050405020303" pitchFamily="18" charset="0"/>
              </a:rPr>
              <a:t>Learn more about your MetLife benefits</a:t>
            </a:r>
          </a:p>
        </p:txBody>
      </p:sp>
      <p:sp>
        <p:nvSpPr>
          <p:cNvPr id="30" name="Rectangle 29">
            <a:extLst>
              <a:ext uri="{FF2B5EF4-FFF2-40B4-BE49-F238E27FC236}">
                <a16:creationId xmlns:a16="http://schemas.microsoft.com/office/drawing/2014/main" id="{6AF1719E-E541-7FD7-4934-34A96BB1DD1E}"/>
              </a:ext>
            </a:extLst>
          </p:cNvPr>
          <p:cNvSpPr/>
          <p:nvPr/>
        </p:nvSpPr>
        <p:spPr bwMode="auto">
          <a:xfrm>
            <a:off x="3946525" y="1581150"/>
            <a:ext cx="3449638" cy="1703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83" name="Text Placeholder 234">
            <a:extLst>
              <a:ext uri="{FF2B5EF4-FFF2-40B4-BE49-F238E27FC236}">
                <a16:creationId xmlns:a16="http://schemas.microsoft.com/office/drawing/2014/main" id="{9BDAA992-CD3E-28A4-F5D1-0F4515847BEC}"/>
              </a:ext>
            </a:extLst>
          </p:cNvPr>
          <p:cNvSpPr>
            <a:spLocks noGrp="1" noChangeArrowheads="1"/>
          </p:cNvSpPr>
          <p:nvPr>
            <p:ph type="body" sz="quarter" idx="4294967295"/>
          </p:nvPr>
        </p:nvSpPr>
        <p:spPr bwMode="auto">
          <a:xfrm>
            <a:off x="5401981" y="5762909"/>
            <a:ext cx="2193643" cy="15985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spcAft>
                <a:spcPts val="300"/>
              </a:spcAft>
            </a:pPr>
            <a:r>
              <a:rPr lang="en-US" altLang="en-US" sz="1100" b="1" dirty="0"/>
              <a:t>The MetLife mobile app is available in the App Store and on Google Play. Download the app and use it to find a participating dentist, view your claims</a:t>
            </a:r>
            <a:r>
              <a:rPr lang="en-US" altLang="en-US" sz="1100" b="1" baseline="30000" dirty="0"/>
              <a:t>1</a:t>
            </a:r>
            <a:r>
              <a:rPr lang="en-US" altLang="en-US" sz="1100" b="1" dirty="0"/>
              <a:t> and see your ID card.</a:t>
            </a:r>
            <a:r>
              <a:rPr lang="en-US" altLang="en-US" sz="1100" b="1" baseline="30000" dirty="0"/>
              <a:t>2</a:t>
            </a:r>
          </a:p>
          <a:p>
            <a:pPr eaLnBrk="1" hangingPunct="1">
              <a:spcBef>
                <a:spcPts val="900"/>
              </a:spcBef>
              <a:spcAft>
                <a:spcPts val="300"/>
              </a:spcAft>
            </a:pPr>
            <a:r>
              <a:rPr lang="en-US" altLang="en-US" sz="1100" b="1" dirty="0">
                <a:solidFill>
                  <a:schemeClr val="accent2"/>
                </a:solidFill>
              </a:rPr>
              <a:t>metlife.com/</a:t>
            </a:r>
            <a:r>
              <a:rPr lang="en-US" altLang="en-US" sz="1100" b="1" dirty="0" err="1">
                <a:solidFill>
                  <a:schemeClr val="accent2"/>
                </a:solidFill>
              </a:rPr>
              <a:t>mybenefits</a:t>
            </a:r>
            <a:endParaRPr lang="en-US" altLang="en-US" sz="1100" b="1" dirty="0">
              <a:solidFill>
                <a:schemeClr val="accent2"/>
              </a:solidFill>
            </a:endParaRPr>
          </a:p>
          <a:p>
            <a:pPr eaLnBrk="1" hangingPunct="1">
              <a:spcBef>
                <a:spcPts val="900"/>
              </a:spcBef>
              <a:spcAft>
                <a:spcPts val="300"/>
              </a:spcAft>
            </a:pPr>
            <a:br>
              <a:rPr lang="en-US" altLang="en-US" sz="1100" b="1" dirty="0">
                <a:solidFill>
                  <a:schemeClr val="accent2"/>
                </a:solidFill>
              </a:rPr>
            </a:br>
            <a:endParaRPr lang="en-US" altLang="en-US" sz="1100" b="1" dirty="0">
              <a:solidFill>
                <a:schemeClr val="accent2"/>
              </a:solidFill>
            </a:endParaRPr>
          </a:p>
        </p:txBody>
      </p:sp>
      <p:sp>
        <p:nvSpPr>
          <p:cNvPr id="3084" name="Text Placeholder 58">
            <a:extLst>
              <a:ext uri="{FF2B5EF4-FFF2-40B4-BE49-F238E27FC236}">
                <a16:creationId xmlns:a16="http://schemas.microsoft.com/office/drawing/2014/main" id="{F0CB25A7-E597-79FE-6D81-1D7DE6919D29}"/>
              </a:ext>
            </a:extLst>
          </p:cNvPr>
          <p:cNvSpPr>
            <a:spLocks noGrp="1" noChangeArrowheads="1"/>
          </p:cNvSpPr>
          <p:nvPr>
            <p:ph type="body" sz="quarter" idx="4294967295"/>
          </p:nvPr>
        </p:nvSpPr>
        <p:spPr bwMode="auto">
          <a:xfrm>
            <a:off x="457200" y="5043249"/>
            <a:ext cx="4032250" cy="8354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lnSpc>
                <a:spcPts val="1425"/>
              </a:lnSpc>
            </a:pPr>
            <a:r>
              <a:rPr lang="en-US" altLang="en-US" sz="1100" dirty="0"/>
              <a:t>The MyBenefits website is a quick and easy way to get the information you need about your MetLife benefits—all in one place. Log in at </a:t>
            </a:r>
            <a:r>
              <a:rPr lang="en-US" altLang="en-US" sz="1100" b="1" dirty="0"/>
              <a:t>metlife.com/mybenefits </a:t>
            </a:r>
            <a:r>
              <a:rPr lang="en-US" altLang="en-US" sz="1100" dirty="0"/>
              <a:t>to see how we’ve taken personalization and integration to a new level.</a:t>
            </a:r>
          </a:p>
        </p:txBody>
      </p:sp>
      <p:sp>
        <p:nvSpPr>
          <p:cNvPr id="3085" name="Text Placeholder 64">
            <a:extLst>
              <a:ext uri="{FF2B5EF4-FFF2-40B4-BE49-F238E27FC236}">
                <a16:creationId xmlns:a16="http://schemas.microsoft.com/office/drawing/2014/main" id="{9099318F-252B-E924-C128-6B5066E893A4}"/>
              </a:ext>
            </a:extLst>
          </p:cNvPr>
          <p:cNvSpPr>
            <a:spLocks noGrp="1" noChangeArrowheads="1"/>
          </p:cNvSpPr>
          <p:nvPr>
            <p:ph type="body" sz="quarter" idx="4294967295"/>
          </p:nvPr>
        </p:nvSpPr>
        <p:spPr bwMode="auto">
          <a:xfrm>
            <a:off x="457200" y="4314323"/>
            <a:ext cx="3271838" cy="590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spcAft>
                <a:spcPct val="0"/>
              </a:spcAft>
            </a:pPr>
            <a:r>
              <a:rPr lang="en-US" altLang="en-US" sz="1800" dirty="0">
                <a:solidFill>
                  <a:schemeClr val="accent2"/>
                </a:solidFill>
                <a:latin typeface="Georgia" panose="02040502050405020303" pitchFamily="18" charset="0"/>
              </a:rPr>
              <a:t>MetLife benefits information right from your desktop</a:t>
            </a:r>
          </a:p>
        </p:txBody>
      </p:sp>
      <p:sp>
        <p:nvSpPr>
          <p:cNvPr id="4110" name="Text Placeholder 72">
            <a:extLst>
              <a:ext uri="{FF2B5EF4-FFF2-40B4-BE49-F238E27FC236}">
                <a16:creationId xmlns:a16="http://schemas.microsoft.com/office/drawing/2014/main" id="{A00534EA-74CD-221E-D4EB-AEDB67BDFB16}"/>
              </a:ext>
            </a:extLst>
          </p:cNvPr>
          <p:cNvSpPr>
            <a:spLocks noGrp="1" noChangeArrowheads="1"/>
          </p:cNvSpPr>
          <p:nvPr>
            <p:ph type="body" sz="quarter" idx="4294967295"/>
          </p:nvPr>
        </p:nvSpPr>
        <p:spPr>
          <a:xfrm>
            <a:off x="457201" y="6671315"/>
            <a:ext cx="4122764" cy="2308452"/>
          </a:xfrm>
          <a:prstGeom prst="rect">
            <a:avLst/>
          </a:prstGeom>
        </p:spPr>
        <p:txBody>
          <a:bodyPr lIns="0" rIns="0"/>
          <a:lstStyle/>
          <a:p>
            <a:pPr eaLnBrk="1" hangingPunct="1">
              <a:lnSpc>
                <a:spcPts val="1420"/>
              </a:lnSpc>
              <a:spcAft>
                <a:spcPts val="900"/>
              </a:spcAft>
              <a:defRPr/>
            </a:pPr>
            <a:r>
              <a:rPr lang="en-US" altLang="en-US" sz="1100" dirty="0"/>
              <a:t>Get more information on your MetLife benefits, where you can link to detailed coverage information and can perform tasks, such as:</a:t>
            </a:r>
          </a:p>
          <a:p>
            <a:pPr eaLnBrk="1" hangingPunct="1">
              <a:lnSpc>
                <a:spcPts val="1420"/>
              </a:lnSpc>
              <a:spcAft>
                <a:spcPts val="900"/>
              </a:spcAft>
              <a:defRPr/>
            </a:pPr>
            <a:r>
              <a:rPr lang="en-US" altLang="en-US" sz="1100" b="1" dirty="0"/>
              <a:t>Dental Plans </a:t>
            </a:r>
            <a:r>
              <a:rPr lang="en-US" sz="1100" dirty="0"/>
              <a:t>–</a:t>
            </a:r>
            <a:r>
              <a:rPr lang="en-US" altLang="en-US" sz="1100" dirty="0"/>
              <a:t> Easily find a participating dentist or view your benefits, copay or coinsurance amount and claims</a:t>
            </a:r>
            <a:r>
              <a:rPr lang="en-US" altLang="en-US" sz="1100" baseline="30000" dirty="0"/>
              <a:t>1</a:t>
            </a:r>
            <a:r>
              <a:rPr lang="en-US" altLang="en-US" sz="1100" dirty="0"/>
              <a:t> online. Plus, you can access our extensive Oral Health Library</a:t>
            </a:r>
            <a:r>
              <a:rPr lang="en-US" altLang="en-US" sz="1100" baseline="30000" dirty="0"/>
              <a:t>3</a:t>
            </a:r>
            <a:r>
              <a:rPr lang="en-US" altLang="en-US" sz="1100" dirty="0"/>
              <a:t> to research important dental topics.</a:t>
            </a:r>
          </a:p>
          <a:p>
            <a:pPr eaLnBrk="1" hangingPunct="1">
              <a:lnSpc>
                <a:spcPts val="1420"/>
              </a:lnSpc>
              <a:spcAft>
                <a:spcPts val="900"/>
              </a:spcAft>
              <a:defRPr/>
            </a:pPr>
            <a:r>
              <a:rPr lang="en-US" altLang="en-US" sz="1100" b="1" dirty="0"/>
              <a:t>Dental ID cards </a:t>
            </a:r>
            <a:r>
              <a:rPr lang="en-US" altLang="en-US" sz="1100" dirty="0"/>
              <a:t>are available online to download and print at your convenience. Cards contain your name, employer’s name and group number. Also included are MetLife’s claims submission address,</a:t>
            </a:r>
            <a:r>
              <a:rPr lang="en-US" altLang="en-US" sz="1100" baseline="30000" dirty="0"/>
              <a:t>1</a:t>
            </a:r>
            <a:r>
              <a:rPr lang="en-US" altLang="en-US" sz="1100" dirty="0"/>
              <a:t> website address, customer service telephone number and a service number for International Dental Travel Assistance.</a:t>
            </a:r>
            <a:r>
              <a:rPr lang="en-US" altLang="en-US" sz="1100" baseline="30000" dirty="0"/>
              <a:t>4</a:t>
            </a:r>
          </a:p>
        </p:txBody>
      </p:sp>
      <p:sp>
        <p:nvSpPr>
          <p:cNvPr id="17" name="Text Placeholder 65">
            <a:extLst>
              <a:ext uri="{FF2B5EF4-FFF2-40B4-BE49-F238E27FC236}">
                <a16:creationId xmlns:a16="http://schemas.microsoft.com/office/drawing/2014/main" id="{06672C50-3F17-EE66-D8A6-0CEA9F9F1FB3}"/>
              </a:ext>
            </a:extLst>
          </p:cNvPr>
          <p:cNvSpPr txBox="1">
            <a:spLocks noChangeArrowheads="1"/>
          </p:cNvSpPr>
          <p:nvPr/>
        </p:nvSpPr>
        <p:spPr bwMode="auto">
          <a:xfrm>
            <a:off x="3563375" y="5622479"/>
            <a:ext cx="692073" cy="36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0"/>
          <a:lstStyle>
            <a:lvl1pPr defTabSz="776288">
              <a:defRPr>
                <a:solidFill>
                  <a:schemeClr val="tx1"/>
                </a:solidFill>
                <a:latin typeface="Arial" panose="020B0604020202020204" pitchFamily="34" charset="0"/>
              </a:defRPr>
            </a:lvl1pPr>
            <a:lvl2pPr marL="115888" indent="-115888" defTabSz="776288">
              <a:defRPr>
                <a:solidFill>
                  <a:schemeClr val="tx1"/>
                </a:solidFill>
                <a:latin typeface="Arial" panose="020B0604020202020204" pitchFamily="34" charset="0"/>
              </a:defRPr>
            </a:lvl2pPr>
            <a:lvl3pPr marL="230188" indent="-111125" defTabSz="776288">
              <a:defRPr>
                <a:solidFill>
                  <a:schemeClr val="tx1"/>
                </a:solidFill>
                <a:latin typeface="Arial" panose="020B0604020202020204" pitchFamily="34" charset="0"/>
              </a:defRPr>
            </a:lvl3pPr>
            <a:lvl4pPr marL="341313" indent="-111125" defTabSz="776288">
              <a:defRPr>
                <a:solidFill>
                  <a:schemeClr val="tx1"/>
                </a:solidFill>
                <a:latin typeface="Arial" panose="020B0604020202020204" pitchFamily="34" charset="0"/>
              </a:defRPr>
            </a:lvl4pPr>
            <a:lvl5pPr marL="457200" indent="-115888" defTabSz="776288">
              <a:defRPr>
                <a:solidFill>
                  <a:schemeClr val="tx1"/>
                </a:solidFill>
                <a:latin typeface="Arial" panose="020B0604020202020204" pitchFamily="34" charset="0"/>
              </a:defRPr>
            </a:lvl5pPr>
            <a:lvl6pPr marL="914400" indent="-115888" defTabSz="776288" eaLnBrk="0" fontAlgn="base" hangingPunct="0">
              <a:spcBef>
                <a:spcPct val="0"/>
              </a:spcBef>
              <a:spcAft>
                <a:spcPct val="0"/>
              </a:spcAft>
              <a:defRPr>
                <a:solidFill>
                  <a:schemeClr val="tx1"/>
                </a:solidFill>
                <a:latin typeface="Arial" panose="020B0604020202020204" pitchFamily="34" charset="0"/>
              </a:defRPr>
            </a:lvl6pPr>
            <a:lvl7pPr marL="1371600" indent="-115888" defTabSz="776288" eaLnBrk="0" fontAlgn="base" hangingPunct="0">
              <a:spcBef>
                <a:spcPct val="0"/>
              </a:spcBef>
              <a:spcAft>
                <a:spcPct val="0"/>
              </a:spcAft>
              <a:defRPr>
                <a:solidFill>
                  <a:schemeClr val="tx1"/>
                </a:solidFill>
                <a:latin typeface="Arial" panose="020B0604020202020204" pitchFamily="34" charset="0"/>
              </a:defRPr>
            </a:lvl7pPr>
            <a:lvl8pPr marL="1828800" indent="-115888" defTabSz="776288" eaLnBrk="0" fontAlgn="base" hangingPunct="0">
              <a:spcBef>
                <a:spcPct val="0"/>
              </a:spcBef>
              <a:spcAft>
                <a:spcPct val="0"/>
              </a:spcAft>
              <a:defRPr>
                <a:solidFill>
                  <a:schemeClr val="tx1"/>
                </a:solidFill>
                <a:latin typeface="Arial" panose="020B0604020202020204" pitchFamily="34" charset="0"/>
              </a:defRPr>
            </a:lvl8pPr>
            <a:lvl9pPr marL="2286000" indent="-115888" defTabSz="776288"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200"/>
              </a:spcBef>
            </a:pPr>
            <a:endParaRPr lang="en-US" altLang="en-US" sz="1000" dirty="0"/>
          </a:p>
        </p:txBody>
      </p:sp>
      <p:sp>
        <p:nvSpPr>
          <p:cNvPr id="14" name="Google Shape;88;p1">
            <a:extLst>
              <a:ext uri="{FF2B5EF4-FFF2-40B4-BE49-F238E27FC236}">
                <a16:creationId xmlns:a16="http://schemas.microsoft.com/office/drawing/2014/main" id="{863CF400-7E56-B0D7-9525-F97A9F6D249B}"/>
              </a:ext>
            </a:extLst>
          </p:cNvPr>
          <p:cNvSpPr txBox="1">
            <a:spLocks noChangeArrowheads="1"/>
          </p:cNvSpPr>
          <p:nvPr/>
        </p:nvSpPr>
        <p:spPr bwMode="auto">
          <a:xfrm>
            <a:off x="2217970" y="433878"/>
            <a:ext cx="3890729" cy="550744"/>
          </a:xfrm>
          <a:prstGeom prst="rect">
            <a:avLst/>
          </a:prstGeom>
          <a:noFill/>
          <a:ln>
            <a:noFill/>
          </a:ln>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5000"/>
              </a:lnSpc>
              <a:buClr>
                <a:schemeClr val="accent1"/>
              </a:buClr>
              <a:buSzPts val="1900"/>
              <a:defRPr/>
            </a:pPr>
            <a:r>
              <a:rPr lang="en-US" altLang="en-US" sz="1600" dirty="0">
                <a:solidFill>
                  <a:srgbClr val="0290DA"/>
                </a:solidFill>
                <a:latin typeface="+mj-lt"/>
                <a:cs typeface="Arial"/>
              </a:rPr>
              <a:t>MyBenefits</a:t>
            </a:r>
            <a:endParaRPr lang="en-US" altLang="en-US" sz="1600" b="1" dirty="0">
              <a:solidFill>
                <a:srgbClr val="0290DA"/>
              </a:solidFill>
              <a:latin typeface="+mj-lt"/>
            </a:endParaRPr>
          </a:p>
        </p:txBody>
      </p:sp>
      <p:pic>
        <p:nvPicPr>
          <p:cNvPr id="15" name="Picture 14">
            <a:extLst>
              <a:ext uri="{FF2B5EF4-FFF2-40B4-BE49-F238E27FC236}">
                <a16:creationId xmlns:a16="http://schemas.microsoft.com/office/drawing/2014/main" id="{02D62A1F-70A8-9E5D-28A1-6BD6287F1B96}"/>
              </a:ext>
            </a:extLst>
          </p:cNvPr>
          <p:cNvPicPr>
            <a:picLocks noChangeAspect="1"/>
          </p:cNvPicPr>
          <p:nvPr/>
        </p:nvPicPr>
        <p:blipFill rotWithShape="1">
          <a:blip r:embed="rId3"/>
          <a:srcRect l="1" t="37609" r="49729" b="40707"/>
          <a:stretch/>
        </p:blipFill>
        <p:spPr>
          <a:xfrm>
            <a:off x="140607" y="333160"/>
            <a:ext cx="1920240" cy="640080"/>
          </a:xfrm>
          <a:prstGeom prst="rect">
            <a:avLst/>
          </a:prstGeom>
        </p:spPr>
      </p:pic>
      <p:pic>
        <p:nvPicPr>
          <p:cNvPr id="4" name="Picture 3" descr="A person sitting at a desk looking at a phone&#10;&#10;Description automatically generated with low confidence">
            <a:extLst>
              <a:ext uri="{FF2B5EF4-FFF2-40B4-BE49-F238E27FC236}">
                <a16:creationId xmlns:a16="http://schemas.microsoft.com/office/drawing/2014/main" id="{690C4573-0845-6284-6B64-EFB68DF20806}"/>
              </a:ext>
            </a:extLst>
          </p:cNvPr>
          <p:cNvPicPr>
            <a:picLocks noChangeAspect="1"/>
          </p:cNvPicPr>
          <p:nvPr/>
        </p:nvPicPr>
        <p:blipFill rotWithShape="1">
          <a:blip r:embed="rId4"/>
          <a:srcRect l="28954" t="11883" r="116" b="9824"/>
          <a:stretch/>
        </p:blipFill>
        <p:spPr>
          <a:xfrm>
            <a:off x="4127219" y="1242838"/>
            <a:ext cx="3643276" cy="2679192"/>
          </a:xfrm>
          <a:prstGeom prst="rect">
            <a:avLst/>
          </a:prstGeom>
        </p:spPr>
      </p:pic>
      <p:pic>
        <p:nvPicPr>
          <p:cNvPr id="9" name="Picture 8" descr="A blue cell phone with a white screen&#10;&#10;Description automatically generated with medium confidence">
            <a:extLst>
              <a:ext uri="{FF2B5EF4-FFF2-40B4-BE49-F238E27FC236}">
                <a16:creationId xmlns:a16="http://schemas.microsoft.com/office/drawing/2014/main" id="{FBC199F0-3C2E-33E8-8C89-9F8D74774476}"/>
              </a:ext>
            </a:extLst>
          </p:cNvPr>
          <p:cNvPicPr>
            <a:picLocks noChangeAspect="1"/>
          </p:cNvPicPr>
          <p:nvPr/>
        </p:nvPicPr>
        <p:blipFill>
          <a:blip r:embed="rId5"/>
          <a:stretch>
            <a:fillRect/>
          </a:stretch>
        </p:blipFill>
        <p:spPr>
          <a:xfrm>
            <a:off x="5924587" y="4673508"/>
            <a:ext cx="948971" cy="948971"/>
          </a:xfrm>
          <a:prstGeom prst="rect">
            <a:avLst/>
          </a:prstGeom>
        </p:spPr>
      </p:pic>
      <p:sp>
        <p:nvSpPr>
          <p:cNvPr id="10" name="Text Placeholder 64">
            <a:extLst>
              <a:ext uri="{FF2B5EF4-FFF2-40B4-BE49-F238E27FC236}">
                <a16:creationId xmlns:a16="http://schemas.microsoft.com/office/drawing/2014/main" id="{B621F864-81BC-3407-A1A2-A71799597BBF}"/>
              </a:ext>
            </a:extLst>
          </p:cNvPr>
          <p:cNvSpPr txBox="1">
            <a:spLocks noChangeArrowheads="1"/>
          </p:cNvSpPr>
          <p:nvPr/>
        </p:nvSpPr>
        <p:spPr bwMode="auto">
          <a:xfrm>
            <a:off x="457200" y="6010943"/>
            <a:ext cx="3271838" cy="590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lgn="l" defTabSz="776288" rtl="0" eaLnBrk="0" fontAlgn="base" hangingPunct="0">
              <a:spcBef>
                <a:spcPct val="0"/>
              </a:spcBef>
              <a:spcAft>
                <a:spcPts val="600"/>
              </a:spcAft>
              <a:buFont typeface="Arial" panose="020B0604020202020204" pitchFamily="34" charset="0"/>
              <a:defRPr sz="1000" kern="1200">
                <a:solidFill>
                  <a:schemeClr val="tx1"/>
                </a:solidFill>
                <a:latin typeface="+mn-lt"/>
                <a:ea typeface="+mn-ea"/>
                <a:cs typeface="+mn-cs"/>
              </a:defRPr>
            </a:lvl1pPr>
            <a:lvl2pPr marL="115888"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2pPr>
            <a:lvl3pPr marL="230188"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3pPr>
            <a:lvl4pPr marL="341313"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4pPr>
            <a:lvl5pPr marL="457200"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eaLnBrk="1" hangingPunct="1">
              <a:spcAft>
                <a:spcPct val="0"/>
              </a:spcAft>
            </a:pPr>
            <a:r>
              <a:rPr lang="en-US" altLang="en-US" sz="1800" dirty="0">
                <a:solidFill>
                  <a:srgbClr val="0090DA"/>
                </a:solidFill>
                <a:latin typeface="Georgia" panose="02040502050405020303" pitchFamily="18" charset="0"/>
              </a:rPr>
              <a:t>Personalized homepage to all your MetLife benefits</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8;p1">
            <a:extLst>
              <a:ext uri="{FF2B5EF4-FFF2-40B4-BE49-F238E27FC236}">
                <a16:creationId xmlns:a16="http://schemas.microsoft.com/office/drawing/2014/main" id="{B588E761-A0B8-AD7A-7AF7-637B4A00CC55}"/>
              </a:ext>
            </a:extLst>
          </p:cNvPr>
          <p:cNvSpPr txBox="1">
            <a:spLocks noChangeArrowheads="1"/>
          </p:cNvSpPr>
          <p:nvPr/>
        </p:nvSpPr>
        <p:spPr bwMode="auto">
          <a:xfrm>
            <a:off x="4430713" y="357188"/>
            <a:ext cx="1717675" cy="557212"/>
          </a:xfrm>
          <a:prstGeom prst="rect">
            <a:avLst/>
          </a:prstGeom>
          <a:noFill/>
          <a:ln>
            <a:noFill/>
          </a:ln>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95000"/>
              </a:lnSpc>
              <a:buClr>
                <a:schemeClr val="accent1"/>
              </a:buClr>
              <a:buSzPts val="1900"/>
              <a:defRPr/>
            </a:pPr>
            <a:r>
              <a:rPr lang="en-US" altLang="en-US" sz="1200" dirty="0">
                <a:solidFill>
                  <a:srgbClr val="0090DA"/>
                </a:solidFill>
                <a:latin typeface="Arial"/>
                <a:cs typeface="Arial"/>
              </a:rPr>
              <a:t>MyBenefits</a:t>
            </a:r>
          </a:p>
        </p:txBody>
      </p:sp>
      <p:cxnSp>
        <p:nvCxnSpPr>
          <p:cNvPr id="7" name="Straight Connector 6">
            <a:extLst>
              <a:ext uri="{FF2B5EF4-FFF2-40B4-BE49-F238E27FC236}">
                <a16:creationId xmlns:a16="http://schemas.microsoft.com/office/drawing/2014/main" id="{4B017A48-1E9E-25E4-9D63-23E139899B02}"/>
              </a:ext>
            </a:extLst>
          </p:cNvPr>
          <p:cNvCxnSpPr/>
          <p:nvPr/>
        </p:nvCxnSpPr>
        <p:spPr>
          <a:xfrm>
            <a:off x="6334125" y="442913"/>
            <a:ext cx="0" cy="3857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Google Shape;86;p2">
            <a:extLst>
              <a:ext uri="{FF2B5EF4-FFF2-40B4-BE49-F238E27FC236}">
                <a16:creationId xmlns:a16="http://schemas.microsoft.com/office/drawing/2014/main" id="{F0F28846-EF77-C091-0C22-960229098F89}"/>
              </a:ext>
            </a:extLst>
          </p:cNvPr>
          <p:cNvSpPr txBox="1">
            <a:spLocks/>
          </p:cNvSpPr>
          <p:nvPr/>
        </p:nvSpPr>
        <p:spPr>
          <a:xfrm>
            <a:off x="3425825" y="9717545"/>
            <a:ext cx="3889375" cy="274637"/>
          </a:xfrm>
          <a:prstGeom prst="rect">
            <a:avLst/>
          </a:prstGeom>
          <a:noFill/>
          <a:ln>
            <a:noFill/>
          </a:ln>
        </p:spPr>
        <p:txBody>
          <a:bodyPr spcFirstLastPara="1" lIns="0" tIns="0" rIns="0" bIns="0"/>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rgbClr val="7C7D80"/>
              </a:buClr>
              <a:buSzPts val="650"/>
              <a:buFont typeface="Arial"/>
              <a:buNone/>
              <a:defRPr sz="650" b="0" i="0" u="none" strike="noStrike" cap="none">
                <a:solidFill>
                  <a:srgbClr val="7C7D80"/>
                </a:solidFill>
                <a:latin typeface="Arial"/>
                <a:ea typeface="Arial"/>
                <a:cs typeface="Arial"/>
                <a:sym typeface="Arial"/>
              </a:defRPr>
            </a:lvl1pPr>
            <a:lvl2pPr marL="914400" marR="0" lvl="1" indent="-342900" algn="l" rtl="0">
              <a:lnSpc>
                <a:spcPct val="100000"/>
              </a:lnSpc>
              <a:spcBef>
                <a:spcPts val="3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2pPr>
            <a:lvl3pPr marL="1371600" marR="0" lvl="2"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3pPr>
            <a:lvl4pPr marL="1828800" marR="0" lvl="3"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5pPr>
            <a:lvl6pPr marL="2743200" marR="0" lvl="5"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6pPr>
            <a:lvl7pPr marL="3200400" marR="0" lvl="6"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7pPr>
            <a:lvl8pPr marL="3657600" marR="0" lvl="7"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8pPr>
            <a:lvl9pPr marL="4114800" marR="0" lvl="8"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9pPr>
          </a:lstStyle>
          <a:p>
            <a:pPr marL="0" indent="0" eaLnBrk="1" fontAlgn="auto" hangingPunct="1">
              <a:buSzPts val="600"/>
              <a:defRPr/>
            </a:pPr>
            <a:r>
              <a:rPr lang="nb-NO" kern="0" dirty="0"/>
              <a:t>L0523032039[exp0525][All States][DC,GU,MP,PR,VI] </a:t>
            </a:r>
            <a:r>
              <a:rPr lang="en-US" kern="0" dirty="0"/>
              <a:t>© 2024 MetLife Services and Solutions, LLC.</a:t>
            </a:r>
          </a:p>
          <a:p>
            <a:pPr marL="0" indent="0" eaLnBrk="1" fontAlgn="auto" hangingPunct="1">
              <a:buSzPts val="600"/>
              <a:defRPr/>
            </a:pPr>
            <a:endParaRPr lang="en-US" kern="0" dirty="0"/>
          </a:p>
        </p:txBody>
      </p:sp>
      <p:sp>
        <p:nvSpPr>
          <p:cNvPr id="4103" name="Google Shape;99;p2">
            <a:extLst>
              <a:ext uri="{FF2B5EF4-FFF2-40B4-BE49-F238E27FC236}">
                <a16:creationId xmlns:a16="http://schemas.microsoft.com/office/drawing/2014/main" id="{08202085-EE64-FA8C-6CA9-D05AA8EB0B41}"/>
              </a:ext>
            </a:extLst>
          </p:cNvPr>
          <p:cNvSpPr txBox="1">
            <a:spLocks noChangeArrowheads="1"/>
          </p:cNvSpPr>
          <p:nvPr/>
        </p:nvSpPr>
        <p:spPr bwMode="auto">
          <a:xfrm>
            <a:off x="2565400" y="9582607"/>
            <a:ext cx="4749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914400" indent="-342900">
              <a:defRPr>
                <a:solidFill>
                  <a:schemeClr val="tx1"/>
                </a:solidFill>
                <a:latin typeface="Arial" panose="020B0604020202020204" pitchFamily="34" charset="0"/>
              </a:defRPr>
            </a:lvl2pPr>
            <a:lvl3pPr marL="1371600" indent="-342900">
              <a:defRPr>
                <a:solidFill>
                  <a:schemeClr val="tx1"/>
                </a:solidFill>
                <a:latin typeface="Arial" panose="020B0604020202020204" pitchFamily="34" charset="0"/>
              </a:defRPr>
            </a:lvl3pPr>
            <a:lvl4pPr marL="1828800" indent="-342900">
              <a:defRPr>
                <a:solidFill>
                  <a:schemeClr val="tx1"/>
                </a:solidFill>
                <a:latin typeface="Arial" panose="020B0604020202020204" pitchFamily="34" charset="0"/>
              </a:defRPr>
            </a:lvl4pPr>
            <a:lvl5pPr marL="2286000" indent="-342900">
              <a:defRPr>
                <a:solidFill>
                  <a:schemeClr val="tx1"/>
                </a:solidFill>
                <a:latin typeface="Arial" panose="020B0604020202020204" pitchFamily="34" charset="0"/>
              </a:defRPr>
            </a:lvl5pPr>
            <a:lvl6pPr marL="2743200" indent="-342900" defTabSz="457200" eaLnBrk="0" fontAlgn="base" hangingPunct="0">
              <a:spcBef>
                <a:spcPct val="0"/>
              </a:spcBef>
              <a:spcAft>
                <a:spcPct val="0"/>
              </a:spcAft>
              <a:defRPr>
                <a:solidFill>
                  <a:schemeClr val="tx1"/>
                </a:solidFill>
                <a:latin typeface="Arial" panose="020B0604020202020204" pitchFamily="34" charset="0"/>
              </a:defRPr>
            </a:lvl6pPr>
            <a:lvl7pPr marL="3200400" indent="-342900" defTabSz="457200" eaLnBrk="0" fontAlgn="base" hangingPunct="0">
              <a:spcBef>
                <a:spcPct val="0"/>
              </a:spcBef>
              <a:spcAft>
                <a:spcPct val="0"/>
              </a:spcAft>
              <a:defRPr>
                <a:solidFill>
                  <a:schemeClr val="tx1"/>
                </a:solidFill>
                <a:latin typeface="Arial" panose="020B0604020202020204" pitchFamily="34" charset="0"/>
              </a:defRPr>
            </a:lvl7pPr>
            <a:lvl8pPr marL="3657600" indent="-342900" defTabSz="457200" eaLnBrk="0" fontAlgn="base" hangingPunct="0">
              <a:spcBef>
                <a:spcPct val="0"/>
              </a:spcBef>
              <a:spcAft>
                <a:spcPct val="0"/>
              </a:spcAft>
              <a:defRPr>
                <a:solidFill>
                  <a:schemeClr val="tx1"/>
                </a:solidFill>
                <a:latin typeface="Arial" panose="020B0604020202020204" pitchFamily="34" charset="0"/>
              </a:defRPr>
            </a:lvl8pPr>
            <a:lvl9pPr marL="4114800" indent="-3429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Clr>
                <a:srgbClr val="7C7D80"/>
              </a:buClr>
              <a:buSzPts val="800"/>
              <a:buFont typeface="Arial" panose="020B0604020202020204" pitchFamily="34" charset="0"/>
              <a:buNone/>
            </a:pPr>
            <a:r>
              <a:rPr lang="en-US" altLang="en-US" sz="800" b="1" dirty="0">
                <a:solidFill>
                  <a:srgbClr val="7C7D80"/>
                </a:solidFill>
                <a:cs typeface="Arial" panose="020B0604020202020204" pitchFamily="34" charset="0"/>
                <a:sym typeface="Arial" panose="020B0604020202020204" pitchFamily="34" charset="0"/>
              </a:rPr>
              <a:t>Metropolitan Life Insurance Company | 200 Park Avenue | New York, NY 10166</a:t>
            </a:r>
          </a:p>
        </p:txBody>
      </p:sp>
      <p:sp>
        <p:nvSpPr>
          <p:cNvPr id="20" name="Text Placeholder 78">
            <a:extLst>
              <a:ext uri="{FF2B5EF4-FFF2-40B4-BE49-F238E27FC236}">
                <a16:creationId xmlns:a16="http://schemas.microsoft.com/office/drawing/2014/main" id="{17A42B26-0F75-7610-D0E0-83EC2C07003F}"/>
              </a:ext>
            </a:extLst>
          </p:cNvPr>
          <p:cNvSpPr>
            <a:spLocks noGrp="1"/>
          </p:cNvSpPr>
          <p:nvPr/>
        </p:nvSpPr>
        <p:spPr bwMode="auto">
          <a:xfrm>
            <a:off x="411163" y="7947107"/>
            <a:ext cx="6858000" cy="1385256"/>
          </a:xfrm>
          <a:prstGeom prst="rect">
            <a:avLst/>
          </a:prstGeom>
          <a:noFill/>
          <a:ln>
            <a:noFill/>
          </a:ln>
        </p:spPr>
        <p:style>
          <a:lnRef idx="0">
            <a:scrgbClr r="0" g="0" b="0"/>
          </a:lnRef>
          <a:fillRef idx="0">
            <a:scrgbClr r="0" g="0" b="0"/>
          </a:fillRef>
          <a:effectRef idx="0">
            <a:scrgbClr r="0" g="0" b="0"/>
          </a:effectRef>
          <a:fontRef idx="major"/>
        </p:style>
        <p:txBody>
          <a:bodyPr lIns="0" tIns="0" rIns="0" bIns="0" anchor="b" anchorCtr="0"/>
          <a:lstStyle>
            <a:lvl1pPr marL="114300" indent="-114300" algn="l" defTabSz="776288" rtl="0" eaLnBrk="0" fontAlgn="base" hangingPunct="0">
              <a:spcBef>
                <a:spcPct val="0"/>
              </a:spcBef>
              <a:spcAft>
                <a:spcPts val="400"/>
              </a:spcAft>
              <a:buFont typeface="+mj-lt"/>
              <a:buAutoNum type="arabicPeriod"/>
              <a:defRPr sz="700" kern="1200">
                <a:solidFill>
                  <a:schemeClr val="tx2">
                    <a:lumMod val="75000"/>
                  </a:schemeClr>
                </a:solidFill>
                <a:latin typeface="+mj-lt"/>
                <a:ea typeface="+mj-ea"/>
                <a:cs typeface="+mj-cs"/>
              </a:defRPr>
            </a:lvl1pPr>
            <a:lvl2pPr marL="0" indent="0" algn="l" defTabSz="776288" rtl="0" eaLnBrk="0" fontAlgn="base" hangingPunct="0">
              <a:spcBef>
                <a:spcPts val="200"/>
              </a:spcBef>
              <a:spcAft>
                <a:spcPct val="0"/>
              </a:spcAft>
              <a:buFont typeface="Arial" panose="020B0604020202020204" pitchFamily="34" charset="0"/>
              <a:buNone/>
              <a:defRPr sz="1000" kern="1200">
                <a:solidFill>
                  <a:schemeClr val="tx1"/>
                </a:solidFill>
                <a:latin typeface="+mj-lt"/>
                <a:ea typeface="+mj-ea"/>
                <a:cs typeface="+mj-cs"/>
              </a:defRPr>
            </a:lvl2pPr>
            <a:lvl3pPr marL="230188"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j-lt"/>
                <a:ea typeface="+mj-ea"/>
                <a:cs typeface="+mj-cs"/>
              </a:defRPr>
            </a:lvl3pPr>
            <a:lvl4pPr marL="341313"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j-lt"/>
                <a:ea typeface="+mj-ea"/>
                <a:cs typeface="+mj-cs"/>
              </a:defRPr>
            </a:lvl4pPr>
            <a:lvl5pPr marL="457200"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j-lt"/>
                <a:ea typeface="+mj-ea"/>
                <a:cs typeface="+mj-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9pPr>
          </a:lstStyle>
          <a:p>
            <a:pPr defTabSz="777240" eaLnBrk="1" fontAlgn="auto" hangingPunct="1">
              <a:lnSpc>
                <a:spcPts val="740"/>
              </a:lnSpc>
              <a:spcBef>
                <a:spcPts val="0"/>
              </a:spcBef>
              <a:spcAft>
                <a:spcPts val="600"/>
              </a:spcAft>
              <a:defRPr/>
            </a:pPr>
            <a:r>
              <a:rPr lang="en-US" kern="850" dirty="0">
                <a:solidFill>
                  <a:schemeClr val="bg2">
                    <a:lumMod val="75000"/>
                  </a:schemeClr>
                </a:solidFill>
              </a:rPr>
              <a:t>This feature is not available on the MetLife mobile app for members with a MetLife Dental HMO/Managed care plan.</a:t>
            </a:r>
          </a:p>
          <a:p>
            <a:pPr defTabSz="777240" eaLnBrk="1" fontAlgn="auto" hangingPunct="1">
              <a:lnSpc>
                <a:spcPts val="740"/>
              </a:lnSpc>
              <a:spcBef>
                <a:spcPts val="0"/>
              </a:spcBef>
              <a:spcAft>
                <a:spcPts val="600"/>
              </a:spcAft>
              <a:defRPr/>
            </a:pPr>
            <a:r>
              <a:rPr lang="en-US" kern="850" dirty="0">
                <a:solidFill>
                  <a:schemeClr val="bg2">
                    <a:lumMod val="75000"/>
                  </a:schemeClr>
                </a:solidFill>
              </a:rPr>
              <a:t>To use the MetLife mobile app, employees can choose to register at metlife.com/mybenefits from a computer or directly through the app. Certain features of the MetLife Mobile App are not available for all MetLife Dental Plans.</a:t>
            </a:r>
          </a:p>
          <a:p>
            <a:pPr defTabSz="777240" eaLnBrk="1" fontAlgn="auto" hangingPunct="1">
              <a:lnSpc>
                <a:spcPts val="740"/>
              </a:lnSpc>
              <a:spcBef>
                <a:spcPts val="0"/>
              </a:spcBef>
              <a:spcAft>
                <a:spcPts val="600"/>
              </a:spcAft>
              <a:defRPr/>
            </a:pPr>
            <a:r>
              <a:rPr lang="en-US" kern="850" dirty="0">
                <a:solidFill>
                  <a:schemeClr val="bg2">
                    <a:lumMod val="75000"/>
                  </a:schemeClr>
                </a:solidFill>
              </a:rPr>
              <a:t>All information provided on this website (“Website”) is intended for your general knowledge only and is not a substitute for obtaining medical or dental advice for specific medical or dental conditions or other advice from your dentists or doctors. By making the Website available to you, Metropolitan Life Insurance Company and its affiliates (collectively, “MetLife”) are not engaged in rendering any such advice. Use of the Website is subject to all the terms stated therein. The Website is developed, provided and maintained by Verifpoint, an independent vendor. Insofar as the information provided on the Website is from third parties or links to third party websites, it has no association whatsoever with MetLife, unless expressly stated.</a:t>
            </a:r>
          </a:p>
          <a:p>
            <a:pPr defTabSz="777240" eaLnBrk="1" fontAlgn="auto" hangingPunct="1">
              <a:lnSpc>
                <a:spcPts val="740"/>
              </a:lnSpc>
              <a:spcBef>
                <a:spcPts val="0"/>
              </a:spcBef>
              <a:spcAft>
                <a:spcPts val="600"/>
              </a:spcAft>
              <a:defRPr/>
            </a:pPr>
            <a:r>
              <a:rPr lang="en-US" kern="850" dirty="0">
                <a:solidFill>
                  <a:schemeClr val="bg2">
                    <a:lumMod val="75000"/>
                  </a:schemeClr>
                </a:solidFill>
              </a:rPr>
              <a:t>AXA Assistance USA, Inc. provides Dental referral services only. AXA Assistance is not affiliated with MetLife, and the services and benefits they provide are separate and apart from the insurance provided by MetLife. Referral services are not available in all locations. </a:t>
            </a:r>
          </a:p>
          <a:p>
            <a:pPr marL="0" indent="0" defTabSz="777240" eaLnBrk="1" fontAlgn="auto" hangingPunct="1">
              <a:lnSpc>
                <a:spcPts val="740"/>
              </a:lnSpc>
              <a:spcBef>
                <a:spcPts val="0"/>
              </a:spcBef>
              <a:spcAft>
                <a:spcPts val="600"/>
              </a:spcAft>
              <a:buNone/>
              <a:defRPr/>
            </a:pPr>
            <a:r>
              <a:rPr lang="en-US" dirty="0">
                <a:solidFill>
                  <a:schemeClr val="bg2">
                    <a:lumMod val="75000"/>
                  </a:schemeClr>
                </a:solidFill>
              </a:rPr>
              <a:t>Like most group benefit programs, benefit programs offered by MetLife contain certain exclusions, exceptions, waiting periods, reductions, limitations and terms for keeping them in force. Ask your MetLife group representative for complete details. 	</a:t>
            </a:r>
          </a:p>
        </p:txBody>
      </p:sp>
      <p:sp>
        <p:nvSpPr>
          <p:cNvPr id="21" name="Text Placeholder 73">
            <a:extLst>
              <a:ext uri="{FF2B5EF4-FFF2-40B4-BE49-F238E27FC236}">
                <a16:creationId xmlns:a16="http://schemas.microsoft.com/office/drawing/2014/main" id="{551DB578-F99B-02BF-8EFC-D951399620FC}"/>
              </a:ext>
            </a:extLst>
          </p:cNvPr>
          <p:cNvSpPr>
            <a:spLocks noGrp="1"/>
          </p:cNvSpPr>
          <p:nvPr/>
        </p:nvSpPr>
        <p:spPr bwMode="auto">
          <a:xfrm>
            <a:off x="471712" y="1405077"/>
            <a:ext cx="6828973" cy="2219666"/>
          </a:xfrm>
          <a:prstGeom prst="rect">
            <a:avLst/>
          </a:prstGeom>
          <a:noFill/>
          <a:ln>
            <a:noFill/>
          </a:ln>
        </p:spPr>
        <p:style>
          <a:lnRef idx="0">
            <a:scrgbClr r="0" g="0" b="0"/>
          </a:lnRef>
          <a:fillRef idx="0">
            <a:scrgbClr r="0" g="0" b="0"/>
          </a:fillRef>
          <a:effectRef idx="0">
            <a:scrgbClr r="0" g="0" b="0"/>
          </a:effectRef>
          <a:fontRef idx="major"/>
        </p:style>
        <p:txBody>
          <a:bodyPr lIns="0" tIns="0" rIns="0" bIns="0" anchor="t"/>
          <a:lstStyle>
            <a:lvl1pPr marL="117475" indent="-117475" algn="l" defTabSz="776288" rtl="0" eaLnBrk="0" fontAlgn="base" hangingPunct="0">
              <a:spcBef>
                <a:spcPts val="500"/>
              </a:spcBef>
              <a:spcAft>
                <a:spcPts val="0"/>
              </a:spcAft>
              <a:buFont typeface="Arial" panose="020B0604020202020204" pitchFamily="34" charset="0"/>
              <a:buChar char="•"/>
              <a:defRPr sz="1000" b="0" kern="1200">
                <a:solidFill>
                  <a:schemeClr val="tx1"/>
                </a:solidFill>
                <a:latin typeface="+mj-lt"/>
                <a:ea typeface="+mj-ea"/>
                <a:cs typeface="+mj-cs"/>
              </a:defRPr>
            </a:lvl1pPr>
            <a:lvl2pPr marL="115888"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j-lt"/>
                <a:ea typeface="+mj-ea"/>
                <a:cs typeface="+mj-cs"/>
              </a:defRPr>
            </a:lvl2pPr>
            <a:lvl3pPr marL="230188"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j-lt"/>
                <a:ea typeface="+mj-ea"/>
                <a:cs typeface="+mj-cs"/>
              </a:defRPr>
            </a:lvl3pPr>
            <a:lvl4pPr marL="341313"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j-lt"/>
                <a:ea typeface="+mj-ea"/>
                <a:cs typeface="+mj-cs"/>
              </a:defRPr>
            </a:lvl4pPr>
            <a:lvl5pPr marL="457200"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j-lt"/>
                <a:ea typeface="+mj-ea"/>
                <a:cs typeface="+mj-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9pPr>
          </a:lstStyle>
          <a:p>
            <a:pPr marL="171450" indent="-171450" defTabSz="777240" eaLnBrk="1" fontAlgn="auto" hangingPunct="1">
              <a:defRPr/>
            </a:pPr>
            <a:r>
              <a:rPr lang="en-US" sz="1100" dirty="0">
                <a:latin typeface="+mn-lt"/>
              </a:rPr>
              <a:t>Forms and documents that you may need are located in the “Tools &amp; Resources” area at the bottom of the </a:t>
            </a:r>
            <a:r>
              <a:rPr lang="en-US" sz="1100" dirty="0" err="1">
                <a:latin typeface="+mn-lt"/>
              </a:rPr>
              <a:t>MyBenefits</a:t>
            </a:r>
            <a:r>
              <a:rPr lang="en-US" sz="1100" dirty="0">
                <a:latin typeface="+mn-lt"/>
              </a:rPr>
              <a:t> home page for you to download.</a:t>
            </a:r>
            <a:endParaRPr lang="en-US" dirty="0"/>
          </a:p>
          <a:p>
            <a:pPr marL="171450" indent="-171450" defTabSz="777240" eaLnBrk="1" fontAlgn="auto" hangingPunct="1">
              <a:defRPr/>
            </a:pPr>
            <a:r>
              <a:rPr lang="en-US" sz="1100" dirty="0">
                <a:latin typeface="+mn-lt"/>
              </a:rPr>
              <a:t>In the “Messages” tab, you’ll find information from MetLife and your employer, such as new product offerings.</a:t>
            </a:r>
          </a:p>
          <a:p>
            <a:pPr marL="171450" indent="-171450" defTabSz="777240" eaLnBrk="1" fontAlgn="auto" hangingPunct="1">
              <a:defRPr/>
            </a:pPr>
            <a:r>
              <a:rPr lang="en-US" sz="1100" dirty="0">
                <a:latin typeface="+mn-lt"/>
              </a:rPr>
              <a:t>Online claims tracking and email notifications called eAlerts, which will provide information regarding status changes to your claims for certain benefits.</a:t>
            </a:r>
            <a:r>
              <a:rPr lang="en-US" sz="1100" baseline="30000" dirty="0">
                <a:latin typeface="+mn-lt"/>
              </a:rPr>
              <a:t>1</a:t>
            </a:r>
          </a:p>
          <a:p>
            <a:pPr marL="171450" indent="-171450" defTabSz="777240" eaLnBrk="1" fontAlgn="auto" hangingPunct="1">
              <a:defRPr/>
            </a:pPr>
            <a:r>
              <a:rPr lang="en-US" sz="1100" dirty="0">
                <a:latin typeface="+mn-lt"/>
              </a:rPr>
              <a:t>MetLife Virtual Assistant is available on MyBenefits for Dental PPO members. This new click-to-chat feature offers quick help for dental-related inquiries and other common tasks such as viewing claims, personal coverage and obtaining personalized estimates.</a:t>
            </a:r>
          </a:p>
        </p:txBody>
      </p:sp>
      <p:sp>
        <p:nvSpPr>
          <p:cNvPr id="26" name="Text Placeholder 64">
            <a:extLst>
              <a:ext uri="{FF2B5EF4-FFF2-40B4-BE49-F238E27FC236}">
                <a16:creationId xmlns:a16="http://schemas.microsoft.com/office/drawing/2014/main" id="{1FC8DC90-C631-EBFB-4889-FE8E1CE72B18}"/>
              </a:ext>
            </a:extLst>
          </p:cNvPr>
          <p:cNvSpPr txBox="1">
            <a:spLocks noChangeArrowheads="1"/>
          </p:cNvSpPr>
          <p:nvPr/>
        </p:nvSpPr>
        <p:spPr bwMode="auto">
          <a:xfrm>
            <a:off x="411164" y="1011423"/>
            <a:ext cx="5922962" cy="341065"/>
          </a:xfrm>
          <a:prstGeom prst="rect">
            <a:avLst/>
          </a:prstGeom>
          <a:noFill/>
          <a:ln>
            <a:noFill/>
          </a:ln>
        </p:spPr>
        <p:style>
          <a:lnRef idx="0">
            <a:scrgbClr r="0" g="0" b="0"/>
          </a:lnRef>
          <a:fillRef idx="0">
            <a:scrgbClr r="0" g="0" b="0"/>
          </a:fillRef>
          <a:effectRef idx="0">
            <a:scrgbClr r="0" g="0" b="0"/>
          </a:effectRef>
          <a:fontRef idx="major"/>
        </p:style>
        <p:txBody>
          <a:bodyPr lIns="0" r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hangingPunct="1">
              <a:defRPr/>
            </a:pPr>
            <a:r>
              <a:rPr lang="en-US" altLang="en-US" dirty="0">
                <a:solidFill>
                  <a:srgbClr val="0090DA"/>
                </a:solidFill>
                <a:latin typeface="Georgia" panose="02040502050405020303" pitchFamily="18" charset="0"/>
              </a:rPr>
              <a:t>Additional MyBenefits features include:</a:t>
            </a:r>
          </a:p>
        </p:txBody>
      </p:sp>
      <p:pic>
        <p:nvPicPr>
          <p:cNvPr id="6" name="Picture 5">
            <a:extLst>
              <a:ext uri="{FF2B5EF4-FFF2-40B4-BE49-F238E27FC236}">
                <a16:creationId xmlns:a16="http://schemas.microsoft.com/office/drawing/2014/main" id="{1047033A-9C1A-E4E0-9073-4B62AA41A217}"/>
              </a:ext>
            </a:extLst>
          </p:cNvPr>
          <p:cNvPicPr>
            <a:picLocks noChangeAspect="1"/>
          </p:cNvPicPr>
          <p:nvPr/>
        </p:nvPicPr>
        <p:blipFill rotWithShape="1">
          <a:blip r:embed="rId3"/>
          <a:srcRect l="1" t="37609" r="53078" b="40707"/>
          <a:stretch/>
        </p:blipFill>
        <p:spPr>
          <a:xfrm>
            <a:off x="238151" y="9361029"/>
            <a:ext cx="1280160" cy="457200"/>
          </a:xfrm>
          <a:prstGeom prst="rect">
            <a:avLst/>
          </a:prstGeom>
        </p:spPr>
      </p:pic>
      <p:sp>
        <p:nvSpPr>
          <p:cNvPr id="3" name="Rectangle 2">
            <a:extLst>
              <a:ext uri="{FF2B5EF4-FFF2-40B4-BE49-F238E27FC236}">
                <a16:creationId xmlns:a16="http://schemas.microsoft.com/office/drawing/2014/main" id="{A5F1410B-8C85-9E02-8702-5B01CD7F576D}"/>
              </a:ext>
            </a:extLst>
          </p:cNvPr>
          <p:cNvSpPr/>
          <p:nvPr/>
        </p:nvSpPr>
        <p:spPr>
          <a:xfrm>
            <a:off x="478128" y="6972898"/>
            <a:ext cx="6837072" cy="86376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67;p1">
            <a:extLst>
              <a:ext uri="{FF2B5EF4-FFF2-40B4-BE49-F238E27FC236}">
                <a16:creationId xmlns:a16="http://schemas.microsoft.com/office/drawing/2014/main" id="{31859300-F13C-3031-8201-66AF19F6C48F}"/>
              </a:ext>
            </a:extLst>
          </p:cNvPr>
          <p:cNvSpPr txBox="1">
            <a:spLocks noChangeArrowheads="1"/>
          </p:cNvSpPr>
          <p:nvPr/>
        </p:nvSpPr>
        <p:spPr bwMode="auto">
          <a:xfrm>
            <a:off x="639059" y="7115735"/>
            <a:ext cx="3605395" cy="58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200"/>
            </a:pPr>
            <a:r>
              <a:rPr lang="en-US" altLang="en-US" sz="1300" b="1" dirty="0">
                <a:solidFill>
                  <a:schemeClr val="accent2"/>
                </a:solidFill>
                <a:latin typeface="Arial"/>
                <a:cs typeface="Arial"/>
              </a:rPr>
              <a:t>Enroll at </a:t>
            </a:r>
            <a:r>
              <a:rPr lang="en-US" altLang="en-US" sz="1300" b="1" dirty="0">
                <a:solidFill>
                  <a:schemeClr val="accent6"/>
                </a:solidFill>
                <a:latin typeface="Arial"/>
                <a:cs typeface="Arial"/>
              </a:rPr>
              <a:t>www.enrollmentsite.com</a:t>
            </a:r>
            <a:r>
              <a:rPr lang="en-US" altLang="en-US" sz="1300" b="1" dirty="0">
                <a:solidFill>
                  <a:srgbClr val="FF00FF"/>
                </a:solidFill>
                <a:latin typeface="Arial"/>
                <a:cs typeface="Arial"/>
              </a:rPr>
              <a:t> </a:t>
            </a:r>
            <a:br>
              <a:rPr lang="en-US" altLang="en-US" sz="1300" b="1" dirty="0"/>
            </a:br>
            <a:r>
              <a:rPr lang="en-US" altLang="en-US" sz="1300" dirty="0">
                <a:latin typeface="Arial"/>
                <a:cs typeface="Arial"/>
              </a:rPr>
              <a:t>or contact your HR representative to </a:t>
            </a:r>
            <a:r>
              <a:rPr lang="en-US" altLang="en-US" sz="1300" b="1" dirty="0">
                <a:solidFill>
                  <a:schemeClr val="accent2"/>
                </a:solidFill>
                <a:latin typeface="Arial"/>
                <a:cs typeface="Arial"/>
              </a:rPr>
              <a:t>learn more.</a:t>
            </a:r>
            <a:endParaRPr lang="en-US" altLang="en-US" sz="1300" b="1" dirty="0">
              <a:solidFill>
                <a:schemeClr val="accent2"/>
              </a:solidFill>
            </a:endParaRPr>
          </a:p>
        </p:txBody>
      </p:sp>
      <p:pic>
        <p:nvPicPr>
          <p:cNvPr id="13" name="Picture 12">
            <a:extLst>
              <a:ext uri="{FF2B5EF4-FFF2-40B4-BE49-F238E27FC236}">
                <a16:creationId xmlns:a16="http://schemas.microsoft.com/office/drawing/2014/main" id="{9F0AC608-9DF0-6893-27E0-D559DAC31E34}"/>
              </a:ext>
            </a:extLst>
          </p:cNvPr>
          <p:cNvPicPr>
            <a:picLocks/>
          </p:cNvPicPr>
          <p:nvPr/>
        </p:nvPicPr>
        <p:blipFill>
          <a:blip r:embed="rId4"/>
          <a:stretch>
            <a:fillRect/>
          </a:stretch>
        </p:blipFill>
        <p:spPr>
          <a:xfrm>
            <a:off x="478127" y="6952715"/>
            <a:ext cx="6837051" cy="70212"/>
          </a:xfrm>
          <a:prstGeom prst="rect">
            <a:avLst/>
          </a:prstGeom>
        </p:spPr>
      </p:pic>
      <p:sp>
        <p:nvSpPr>
          <p:cNvPr id="14" name="Google Shape;67;p1">
            <a:extLst>
              <a:ext uri="{FF2B5EF4-FFF2-40B4-BE49-F238E27FC236}">
                <a16:creationId xmlns:a16="http://schemas.microsoft.com/office/drawing/2014/main" id="{DAF2FA70-B966-1D48-9281-A9D2BC04A16B}"/>
              </a:ext>
            </a:extLst>
          </p:cNvPr>
          <p:cNvSpPr txBox="1">
            <a:spLocks noChangeArrowheads="1"/>
          </p:cNvSpPr>
          <p:nvPr/>
        </p:nvSpPr>
        <p:spPr bwMode="auto">
          <a:xfrm>
            <a:off x="4542378" y="7121508"/>
            <a:ext cx="2666142" cy="62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200"/>
            </a:pPr>
            <a:r>
              <a:rPr lang="en-US" altLang="en-US" sz="1300" b="1" dirty="0">
                <a:latin typeface="Arial"/>
                <a:cs typeface="Arial"/>
              </a:rPr>
              <a:t>Questions? Call MetLife Customer Service.</a:t>
            </a:r>
            <a:br>
              <a:rPr lang="en-US" altLang="en-US" sz="1300" b="1" dirty="0">
                <a:latin typeface="Arial"/>
                <a:cs typeface="Arial"/>
              </a:rPr>
            </a:br>
            <a:r>
              <a:rPr lang="en-US" altLang="en-US" sz="1200" dirty="0">
                <a:solidFill>
                  <a:schemeClr val="accent6"/>
                </a:solidFill>
                <a:latin typeface="Arial"/>
                <a:cs typeface="Arial"/>
              </a:rPr>
              <a:t>1-800-GET-MET8 (1-800-438-6388)</a:t>
            </a:r>
          </a:p>
          <a:p>
            <a:pPr eaLnBrk="1" hangingPunct="1">
              <a:buSzPts val="1200"/>
            </a:pPr>
            <a:endParaRPr lang="en-US" altLang="en-US" sz="1300" dirty="0">
              <a:solidFill>
                <a:srgbClr val="FF00FF"/>
              </a:solidFill>
            </a:endParaRPr>
          </a:p>
          <a:p>
            <a:pPr eaLnBrk="1" hangingPunct="1">
              <a:spcBef>
                <a:spcPts val="600"/>
              </a:spcBef>
              <a:buSzPts val="1400"/>
            </a:pPr>
            <a:endParaRPr lang="en-US" altLang="en-US" sz="1300" b="1"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oduct Overview Slipsheet">
  <a:themeElements>
    <a:clrScheme name="Custom 103">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90DA"/>
      </a:hlink>
      <a:folHlink>
        <a:srgbClr val="0090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cdc58fe-a556-4874-96c6-69123425114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33D2980111BD48BB8BA3140BB5B890" ma:contentTypeVersion="13" ma:contentTypeDescription="Create a new document." ma:contentTypeScope="" ma:versionID="6ce6bd700122089cf329be6e041d2337">
  <xsd:schema xmlns:xsd="http://www.w3.org/2001/XMLSchema" xmlns:xs="http://www.w3.org/2001/XMLSchema" xmlns:p="http://schemas.microsoft.com/office/2006/metadata/properties" xmlns:ns2="9cdc58fe-a556-4874-96c6-691234251148" xmlns:ns3="5eacba6f-7267-46fd-9f3b-0cb0a8be5eda" targetNamespace="http://schemas.microsoft.com/office/2006/metadata/properties" ma:root="true" ma:fieldsID="4a4329c4e32c4b7583f6cae541dca92c" ns2:_="" ns3:_="">
    <xsd:import namespace="9cdc58fe-a556-4874-96c6-691234251148"/>
    <xsd:import namespace="5eacba6f-7267-46fd-9f3b-0cb0a8be5e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2:MediaServiceDateTaken" minOccurs="0"/>
                <xsd:element ref="ns2:MediaServiceObjectDetectorVersions"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dc58fe-a556-4874-96c6-6912342511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5af0f96-557c-40e5-b74f-4de88d247c4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acba6f-7267-46fd-9f3b-0cb0a8be5ed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8A99D2-2FC2-4DC8-A38B-A0A457CF12EF}">
  <ds:schemaRefs>
    <ds:schemaRef ds:uri="http://schemas.microsoft.com/sharepoint/v3/contenttype/forms"/>
  </ds:schemaRefs>
</ds:datastoreItem>
</file>

<file path=customXml/itemProps2.xml><?xml version="1.0" encoding="utf-8"?>
<ds:datastoreItem xmlns:ds="http://schemas.openxmlformats.org/officeDocument/2006/customXml" ds:itemID="{FE990AE5-BF9C-4CCB-B45D-65DDF7B64CA3}">
  <ds:schemaRefs>
    <ds:schemaRef ds:uri="23dd889f-a4ff-49a8-9722-df1176044cfa"/>
    <ds:schemaRef ds:uri="d18c1617-1ac8-4b22-9cef-b2ac240d88cb"/>
    <ds:schemaRef ds:uri="e7f96ce4-eb7c-49a0-b67b-a2651f3a09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2a93d74-f6e3-48a0-863c-b69df431d8ab"/>
    <ds:schemaRef ds:uri="52b899bb-61be-46f6-b3da-4738aecc4a2c"/>
    <ds:schemaRef ds:uri="9cdc58fe-a556-4874-96c6-691234251148"/>
  </ds:schemaRefs>
</ds:datastoreItem>
</file>

<file path=customXml/itemProps3.xml><?xml version="1.0" encoding="utf-8"?>
<ds:datastoreItem xmlns:ds="http://schemas.openxmlformats.org/officeDocument/2006/customXml" ds:itemID="{BF7D5B26-BAE5-4F78-85E9-D28F364F83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dc58fe-a556-4874-96c6-691234251148"/>
    <ds:schemaRef ds:uri="5eacba6f-7267-46fd-9f3b-0cb0a8be5e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5169</TotalTime>
  <Words>696</Words>
  <Application>Microsoft Office PowerPoint</Application>
  <PresentationFormat>Custom</PresentationFormat>
  <Paragraphs>26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Georgia</vt:lpstr>
      <vt:lpstr>Product Overview Slipsheet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Butler Bradford</dc:creator>
  <cp:lastModifiedBy>Hanson, Robin</cp:lastModifiedBy>
  <cp:revision>134</cp:revision>
  <dcterms:created xsi:type="dcterms:W3CDTF">2021-03-15T20:34:38Z</dcterms:created>
  <dcterms:modified xsi:type="dcterms:W3CDTF">2025-01-03T18:36:15Z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B2562677-76A6-4BB6-AA93-B7AAE1DB77A4</vt:lpwstr>
  </property>
  <property fmtid="{D5CDD505-2E9C-101B-9397-08002B2CF9AE}" pid="3" name="ArticulatePath">
    <vt:lpwstr>Presentation1</vt:lpwstr>
  </property>
  <property fmtid="{D5CDD505-2E9C-101B-9397-08002B2CF9AE}" pid="4" name="ContentTypeId">
    <vt:lpwstr>0x010100B533D2980111BD48BB8BA3140BB5B890</vt:lpwstr>
  </property>
  <property fmtid="{D5CDD505-2E9C-101B-9397-08002B2CF9AE}" pid="5" name="pc3a60732cff4bd6a1032848edf6a57b">
    <vt:lpwstr/>
  </property>
  <property fmtid="{D5CDD505-2E9C-101B-9397-08002B2CF9AE}" pid="6" name="TaxKeywordTaxHTField">
    <vt:lpwstr/>
  </property>
  <property fmtid="{D5CDD505-2E9C-101B-9397-08002B2CF9AE}" pid="7" name="aa413b61045448e6bc230aa29a84eb0b">
    <vt:lpwstr/>
  </property>
  <property fmtid="{D5CDD505-2E9C-101B-9397-08002B2CF9AE}" pid="8" name="hae69c9a3b974f6ea09ed5059cd93782">
    <vt:lpwstr/>
  </property>
  <property fmtid="{D5CDD505-2E9C-101B-9397-08002B2CF9AE}" pid="9" name="o2a67a7f239d463099c84f831d9f71a7">
    <vt:lpwstr/>
  </property>
  <property fmtid="{D5CDD505-2E9C-101B-9397-08002B2CF9AE}" pid="10" name="TaxCatchAll">
    <vt:lpwstr/>
  </property>
  <property fmtid="{D5CDD505-2E9C-101B-9397-08002B2CF9AE}" pid="11" name="MediaServiceImageTags">
    <vt:lpwstr/>
  </property>
</Properties>
</file>